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60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fb5PV7f+dv+YeLun/rhyQ==" hashData="EqXTt9yXTWiqWrq8e+vM9ZFsr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8D1"/>
    <a:srgbClr val="0000FF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3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1688" y="685800"/>
            <a:ext cx="5254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4" y="2130431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11" y="4406906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11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1" y="273050"/>
            <a:ext cx="34585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6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1" y="1435103"/>
            <a:ext cx="34585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10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10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10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10" y="274644"/>
            <a:ext cx="23652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4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255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6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22/09/2020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8" y="6356356"/>
            <a:ext cx="33289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7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6.jpeg"/><Relationship Id="rId18" Type="http://schemas.openxmlformats.org/officeDocument/2006/relationships/image" Target="../media/image7.jpeg"/><Relationship Id="rId26" Type="http://schemas.openxmlformats.org/officeDocument/2006/relationships/audio" Target="../media/audio15.wav"/><Relationship Id="rId3" Type="http://schemas.openxmlformats.org/officeDocument/2006/relationships/image" Target="../media/image1.png"/><Relationship Id="rId21" Type="http://schemas.openxmlformats.org/officeDocument/2006/relationships/audio" Target="../media/audio11.wav"/><Relationship Id="rId7" Type="http://schemas.openxmlformats.org/officeDocument/2006/relationships/image" Target="../media/image4.gif"/><Relationship Id="rId12" Type="http://schemas.openxmlformats.org/officeDocument/2006/relationships/audio" Target="../media/audio4.wav"/><Relationship Id="rId17" Type="http://schemas.openxmlformats.org/officeDocument/2006/relationships/audio" Target="../media/audio8.wav"/><Relationship Id="rId25" Type="http://schemas.openxmlformats.org/officeDocument/2006/relationships/audio" Target="../media/audio14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7.wav"/><Relationship Id="rId20" Type="http://schemas.openxmlformats.org/officeDocument/2006/relationships/audio" Target="../media/audio10.wav"/><Relationship Id="rId29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audio" Target="../media/audio3.wav"/><Relationship Id="rId24" Type="http://schemas.openxmlformats.org/officeDocument/2006/relationships/audio" Target="../media/audio13.wav"/><Relationship Id="rId32" Type="http://schemas.openxmlformats.org/officeDocument/2006/relationships/audio" Target="../media/audio20.wav"/><Relationship Id="rId5" Type="http://schemas.openxmlformats.org/officeDocument/2006/relationships/image" Target="../media/image2.gif"/><Relationship Id="rId15" Type="http://schemas.openxmlformats.org/officeDocument/2006/relationships/audio" Target="../media/audio6.wav"/><Relationship Id="rId23" Type="http://schemas.openxmlformats.org/officeDocument/2006/relationships/image" Target="../media/image8.jpeg"/><Relationship Id="rId28" Type="http://schemas.openxmlformats.org/officeDocument/2006/relationships/audio" Target="../media/audio17.wav"/><Relationship Id="rId10" Type="http://schemas.openxmlformats.org/officeDocument/2006/relationships/image" Target="../media/image5.jpeg"/><Relationship Id="rId19" Type="http://schemas.openxmlformats.org/officeDocument/2006/relationships/audio" Target="../media/audio9.wav"/><Relationship Id="rId31" Type="http://schemas.openxmlformats.org/officeDocument/2006/relationships/audio" Target="../media/audio19.wav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12.wav"/><Relationship Id="rId27" Type="http://schemas.openxmlformats.org/officeDocument/2006/relationships/audio" Target="../media/audio16.wav"/><Relationship Id="rId30" Type="http://schemas.openxmlformats.org/officeDocument/2006/relationships/audio" Target="../media/audio18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2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3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759" y="-35468"/>
            <a:ext cx="10512428" cy="6786185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6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9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2" y="5214954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51992" y="968488"/>
            <a:ext cx="2861620" cy="4533134"/>
          </a:xfrm>
          <a:prstGeom prst="rect">
            <a:avLst/>
          </a:prstGeom>
          <a:noFill/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LO MEJOR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JULIO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IGLESIAS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759476" y="3438859"/>
            <a:ext cx="163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BAILA </a:t>
            </a:r>
          </a:p>
          <a:p>
            <a:r>
              <a:rPr lang="es-ES" sz="1400" b="1" i="1" dirty="0" smtClean="0">
                <a:latin typeface="Arial Black" pitchFamily="34" charset="0"/>
              </a:rPr>
              <a:t>MORENA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3115853" y="1374870"/>
            <a:ext cx="18477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>
                <a:latin typeface="Arial Black" pitchFamily="34" charset="0"/>
              </a:rPr>
              <a:t>ABRAZAM</a:t>
            </a:r>
            <a:r>
              <a:rPr lang="es-ES" sz="1400" b="1" i="1" dirty="0" smtClean="0">
                <a:latin typeface="Arial Black" pitchFamily="34" charset="0"/>
              </a:rPr>
              <a:t>E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72050" y="5091147"/>
            <a:ext cx="1502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CANTO A</a:t>
            </a:r>
          </a:p>
          <a:p>
            <a:r>
              <a:rPr lang="es-ES" sz="1400" b="1" i="1" dirty="0" smtClean="0">
                <a:latin typeface="Arial Black" pitchFamily="34" charset="0"/>
              </a:rPr>
              <a:t>GALICIA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759477" y="4395410"/>
            <a:ext cx="15796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latin typeface="Arial Black" pitchFamily="34" charset="0"/>
              </a:rPr>
              <a:t>NOSTALGIA</a:t>
            </a:r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150872" y="586898"/>
            <a:ext cx="19861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  <a:cs typeface="Arial" pitchFamily="34" charset="0"/>
              </a:rPr>
              <a:t>CANDILEJAS</a:t>
            </a:r>
          </a:p>
        </p:txBody>
      </p:sp>
      <p:sp>
        <p:nvSpPr>
          <p:cNvPr id="40" name="39 CuadroTexto"/>
          <p:cNvSpPr txBox="1"/>
          <p:nvPr/>
        </p:nvSpPr>
        <p:spPr>
          <a:xfrm>
            <a:off x="3111688" y="2689189"/>
            <a:ext cx="1494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LA </a:t>
            </a:r>
          </a:p>
          <a:p>
            <a:r>
              <a:rPr lang="es-ES" sz="1400" b="1" i="1" dirty="0" smtClean="0">
                <a:latin typeface="Arial Black" pitchFamily="34" charset="0"/>
              </a:rPr>
              <a:t>CUMPARSITA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3153025" y="3597399"/>
            <a:ext cx="1638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QUIERO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3063427" y="5017382"/>
            <a:ext cx="1342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ME OLVIDE </a:t>
            </a:r>
          </a:p>
          <a:p>
            <a:r>
              <a:rPr lang="es-ES" sz="1400" b="1" i="1" dirty="0" smtClean="0">
                <a:latin typeface="Arial Black" pitchFamily="34" charset="0"/>
              </a:rPr>
              <a:t>DE VIVIR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3111688" y="1976597"/>
            <a:ext cx="1023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BESAME</a:t>
            </a:r>
          </a:p>
          <a:p>
            <a:r>
              <a:rPr lang="es-ES" sz="1400" b="1" i="1" dirty="0" smtClean="0">
                <a:latin typeface="Arial Black" pitchFamily="34" charset="0"/>
              </a:rPr>
              <a:t>MUCHO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8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789995" y="1773007"/>
            <a:ext cx="2345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AMOR, </a:t>
            </a:r>
          </a:p>
          <a:p>
            <a:r>
              <a:rPr lang="es-ES" sz="1400" b="1" i="1" dirty="0" smtClean="0">
                <a:latin typeface="Arial Black" pitchFamily="34" charset="0"/>
              </a:rPr>
              <a:t>AMOR,</a:t>
            </a:r>
          </a:p>
          <a:p>
            <a:r>
              <a:rPr lang="es-ES" sz="1400" b="1" i="1" dirty="0" smtClean="0">
                <a:latin typeface="Arial Black" pitchFamily="34" charset="0"/>
              </a:rPr>
              <a:t>AMOR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784710" y="312748"/>
            <a:ext cx="9398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POBRE </a:t>
            </a:r>
          </a:p>
          <a:p>
            <a:r>
              <a:rPr lang="es-ES" sz="1400" b="1" i="1" dirty="0" smtClean="0">
                <a:latin typeface="Arial Black" pitchFamily="34" charset="0"/>
              </a:rPr>
              <a:t>DIABLO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767745" y="1243346"/>
            <a:ext cx="18719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QUIJOT</a:t>
            </a:r>
            <a:r>
              <a:rPr lang="es-ES" sz="1400" b="1" i="1" dirty="0">
                <a:latin typeface="Arial Black" pitchFamily="34" charset="0"/>
              </a:rPr>
              <a:t>E</a:t>
            </a:r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4" y="-144463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>
            <a:hlinkClick r:id="" action="ppaction://noaction" highlightClick="1">
              <a:snd r:embed="rId8" name="FormulaV-Vacacionesdeverano.wav"/>
            </a:hlinkClick>
          </p:cNvPr>
          <p:cNvSpPr/>
          <p:nvPr/>
        </p:nvSpPr>
        <p:spPr>
          <a:xfrm>
            <a:off x="3058211" y="4281861"/>
            <a:ext cx="2134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QUE NO SE </a:t>
            </a:r>
          </a:p>
          <a:p>
            <a:r>
              <a:rPr lang="es-ES" sz="1400" b="1" i="1" dirty="0" smtClean="0">
                <a:latin typeface="Arial Black" pitchFamily="34" charset="0"/>
              </a:rPr>
              <a:t>ROMPA LA NOCHE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58523" y="2747838"/>
            <a:ext cx="1688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POBRE</a:t>
            </a:r>
          </a:p>
          <a:p>
            <a:r>
              <a:rPr lang="es-ES" sz="1400" b="1" i="1" dirty="0" smtClean="0">
                <a:latin typeface="Arial Black" pitchFamily="34" charset="0"/>
              </a:rPr>
              <a:t>DIABLO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6" y="79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" name="Picture 2" descr="Julio Iglesias Sus Grandes Exitos De Los 70, 80 - YouTube">
            <a:hlinkClick r:id="" action="ppaction://noaction" highlightClick="1">
              <a:snd r:embed="rId9" name="04-pobre diabl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174982" y="194552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Julio Iglesias Sus Grandes Exitos De Los 70, 80 - YouTube">
            <a:hlinkClick r:id="" action="ppaction://noaction" highlightClick="1">
              <a:snd r:embed="rId11" name="01 - julio iglesias - quijot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191947" y="1004486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Image 7" descr="julio-iglesias-197165.jpg">
            <a:hlinkClick r:id="" action="ppaction://noaction" highlightClick="1">
              <a:snd r:embed="rId12" name="Julio Iglesias - Amor , Amor , Amor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157899" y="1781525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age 7" descr="julio-iglesias-197165.jpg">
            <a:hlinkClick r:id="" action="ppaction://noaction" highlightClick="1">
              <a:snd r:embed="rId9" name="04-pobre diablo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152614" y="2508922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Julio Iglesias Sus Grandes Exitos De Los 70, 80 - YouTube">
            <a:hlinkClick r:id="" action="ppaction://noaction" highlightClick="1">
              <a:snd r:embed="rId14" name="julio iglesias - baila moren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172280" y="3240315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Julio Iglesias Sus Grandes Exitos De Los 70, 80 - YouTube">
            <a:hlinkClick r:id="" action="ppaction://noaction" highlightClick="1">
              <a:snd r:embed="rId15" name="Julio Iglesias - Nostalgi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150083" y="4106883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Image 7" descr="julio-iglesias-197165.jpg">
            <a:hlinkClick r:id="" action="ppaction://noaction" highlightClick="1">
              <a:snd r:embed="rId16" name="a Galicia006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152614" y="4918630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Image 6" descr="iglesias01.jpg">
            <a:hlinkClick r:id="" action="ppaction://noaction" highlightClick="1">
              <a:snd r:embed="rId17" name="julio iglesia - candilejas.wav"/>
            </a:hlinkClick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6" t="-1" r="16243" b="-1197"/>
          <a:stretch/>
        </p:blipFill>
        <p:spPr bwMode="auto">
          <a:xfrm>
            <a:off x="2492815" y="194552"/>
            <a:ext cx="650807" cy="75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age 6" descr="iglesias01.jpg">
            <a:hlinkClick r:id="" action="ppaction://noaction" highlightClick="1">
              <a:snd r:embed="rId19" name="abrazame.wav"/>
            </a:hlinkClick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6" t="-1" r="16243" b="-1197"/>
          <a:stretch/>
        </p:blipFill>
        <p:spPr bwMode="auto">
          <a:xfrm>
            <a:off x="2485617" y="1004486"/>
            <a:ext cx="650807" cy="75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Image 7" descr="julio-iglesias-197165.jpg">
            <a:hlinkClick r:id="" action="ppaction://noaction" highlightClick="1">
              <a:snd r:embed="rId20" name="besame mucho julio iglesias-googoosha.flv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2479592" y="1848520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Image 7" descr="julio-iglesias-197165.jpg">
            <a:hlinkClick r:id="" action="ppaction://noaction" highlightClick="1">
              <a:snd r:embed="rId21" name="Julio_Iglesias_-_La_Cumparsita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2479592" y="2589018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Julio Iglesias Sus Grandes Exitos De Los 70, 80 - YouTube">
            <a:hlinkClick r:id="" action="ppaction://noaction" highlightClick="1">
              <a:snd r:embed="rId22" name="julio iglesias - quiero213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2479592" y="3290986"/>
            <a:ext cx="626215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Julio Iglesias Sus Grandes Exitos De Los 70, 80 - YouTube">
            <a:hlinkClick r:id="" action="ppaction://noaction" highlightClick="1">
              <a:snd r:embed="rId24" name="julio iglesias- que no se rompa la noch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2454644" y="4106883"/>
            <a:ext cx="626215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Image 7" descr="julio-iglesias-197165.jpg">
            <a:hlinkClick r:id="" action="ppaction://noaction" highlightClick="1">
              <a:snd r:embed="rId25" name="Julio Iglesias - Me Olvid De Vivir (En Vivo).wav"/>
            </a:hlinkClick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r="21074"/>
          <a:stretch/>
        </p:blipFill>
        <p:spPr bwMode="auto">
          <a:xfrm>
            <a:off x="2464807" y="4889305"/>
            <a:ext cx="632096" cy="651297"/>
          </a:xfrm>
          <a:prstGeom prst="rect">
            <a:avLst/>
          </a:prstGeom>
          <a:noFill/>
          <a:ln w="9525">
            <a:solidFill>
              <a:srgbClr val="F6DC1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Julio Iglesias Sus Grandes Exitos De Los 70, 80 - YouTube">
            <a:hlinkClick r:id="" action="ppaction://noaction" highlightClick="1">
              <a:snd r:embed="rId26" name="Julio Iglesias - Cada Dia Mas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5250554" y="241960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5843317" y="551636"/>
            <a:ext cx="16421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CADA DIA MAS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58" name="Picture 2" descr="Julio Iglesias Sus Grandes Exitos De Los 70, 80 - YouTube">
            <a:hlinkClick r:id="" action="ppaction://noaction" highlightClick="1">
              <a:snd r:embed="rId27" name="JIglesiasMariabonit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r="50000"/>
          <a:stretch/>
        </p:blipFill>
        <p:spPr bwMode="auto">
          <a:xfrm>
            <a:off x="5258259" y="1108528"/>
            <a:ext cx="592763" cy="71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Una vida una historia una leyenda – JULIO IGLESIAS | Julio Iglesias Calin  Romania">
            <a:hlinkClick r:id="" action="ppaction://noaction" highlightClick="1">
              <a:snd r:embed="rId28" name="JIglesiasAmordemisamore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745" y="1936266"/>
            <a:ext cx="627790" cy="77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5895888" y="1514919"/>
            <a:ext cx="16488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MARIA</a:t>
            </a:r>
            <a:r>
              <a:rPr lang="es-ES" sz="1400" b="1" i="1" dirty="0" smtClean="0"/>
              <a:t> </a:t>
            </a:r>
            <a:r>
              <a:rPr lang="es-ES" sz="1400" b="1" i="1" dirty="0" smtClean="0">
                <a:latin typeface="Arial Black" pitchFamily="34" charset="0"/>
              </a:rPr>
              <a:t>BONITA</a:t>
            </a:r>
            <a:endParaRPr lang="es-ES" sz="1400" b="1" i="1" dirty="0">
              <a:latin typeface="Arial Black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843317" y="2074908"/>
            <a:ext cx="1540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AMOR DE MIS</a:t>
            </a:r>
          </a:p>
          <a:p>
            <a:r>
              <a:rPr lang="es-ES" sz="1400" b="1" i="1" dirty="0" smtClean="0">
                <a:latin typeface="Arial Black" pitchFamily="34" charset="0"/>
              </a:rPr>
              <a:t>AMORES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59" name="Picture 2" descr="Una vida una historia una leyenda – JULIO IGLESIAS | Julio Iglesias Calin  Romania">
            <a:hlinkClick r:id="" action="ppaction://noaction" highlightClick="1">
              <a:snd r:embed="rId30" name="JIglesiasCaminito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040" y="2849435"/>
            <a:ext cx="627790" cy="77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5922446" y="3290986"/>
            <a:ext cx="11964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CAMINITO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60" name="Image 6" descr="iglesias01.jpg">
            <a:hlinkClick r:id="" action="ppaction://noaction" highlightClick="1">
              <a:snd r:embed="rId31" name="JIglesiasPalomablanca.wav"/>
            </a:hlinkClick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6" t="-1" r="16243" b="-1197"/>
          <a:stretch/>
        </p:blipFill>
        <p:spPr bwMode="auto">
          <a:xfrm>
            <a:off x="5230108" y="3785165"/>
            <a:ext cx="650807" cy="75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CuadroTexto"/>
          <p:cNvSpPr txBox="1"/>
          <p:nvPr/>
        </p:nvSpPr>
        <p:spPr>
          <a:xfrm>
            <a:off x="5922446" y="3962079"/>
            <a:ext cx="10736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PALOMA </a:t>
            </a:r>
          </a:p>
          <a:p>
            <a:r>
              <a:rPr lang="es-ES" sz="1400" b="1" i="1" dirty="0" smtClean="0">
                <a:latin typeface="Arial Black" pitchFamily="34" charset="0"/>
              </a:rPr>
              <a:t>BLANCA</a:t>
            </a:r>
            <a:endParaRPr lang="es-ES" sz="1400" b="1" i="1" dirty="0">
              <a:latin typeface="Arial Black" pitchFamily="34" charset="0"/>
            </a:endParaRPr>
          </a:p>
        </p:txBody>
      </p:sp>
      <p:pic>
        <p:nvPicPr>
          <p:cNvPr id="61" name="Image 6" descr="iglesias01.jpg">
            <a:hlinkClick r:id="" action="ppaction://noaction" highlightClick="1">
              <a:snd r:embed="rId32" name="JIglesiasMoliendocafe.wav"/>
            </a:hlinkClick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6" t="-1" r="16243" b="-1197"/>
          <a:stretch/>
        </p:blipFill>
        <p:spPr bwMode="auto">
          <a:xfrm>
            <a:off x="5221531" y="4594451"/>
            <a:ext cx="650807" cy="75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CuadroTexto"/>
          <p:cNvSpPr txBox="1"/>
          <p:nvPr/>
        </p:nvSpPr>
        <p:spPr>
          <a:xfrm>
            <a:off x="5918629" y="4821051"/>
            <a:ext cx="1321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 smtClean="0">
                <a:latin typeface="Arial Black" pitchFamily="34" charset="0"/>
              </a:rPr>
              <a:t>MOLIENDO </a:t>
            </a:r>
          </a:p>
          <a:p>
            <a:r>
              <a:rPr lang="es-ES" sz="1400" b="1" i="1" dirty="0" smtClean="0">
                <a:latin typeface="Arial Black" pitchFamily="34" charset="0"/>
              </a:rPr>
              <a:t>CAFE</a:t>
            </a:r>
            <a:endParaRPr lang="es-ES" sz="1400" b="1" i="1" dirty="0">
              <a:latin typeface="Arial Black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4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23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40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5" y="501230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2037" y="-616749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martes, 22 de septiembre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11:12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01748" y="614619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PARA SALIR</a:t>
            </a:r>
          </a:p>
        </p:txBody>
      </p:sp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 MEJOR DE JULIO IGLES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 MEJOR DE JULIO IGLESIAS</Template>
  <TotalTime>6</TotalTime>
  <Words>101</Words>
  <Application>Microsoft Office PowerPoint</Application>
  <PresentationFormat>Personalizado</PresentationFormat>
  <Paragraphs>49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LO MEJOR DE JULIO IGLESIAS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2020-09-22T09:12:20Z</dcterms:created>
  <dcterms:modified xsi:type="dcterms:W3CDTF">2020-09-22T09:19:15Z</dcterms:modified>
</cp:coreProperties>
</file>