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316" r:id="rId2"/>
    <p:sldId id="338" r:id="rId3"/>
    <p:sldId id="315" r:id="rId4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BANAs+/zushmig0zpd6kQ==" hashData="5YpFMU/keeb0F3j4KJaPlJGVUX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FF33CC"/>
    <a:srgbClr val="66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5619" autoAdjust="0"/>
    <p:restoredTop sz="97806" autoAdjust="0"/>
  </p:normalViewPr>
  <p:slideViewPr>
    <p:cSldViewPr>
      <p:cViewPr varScale="1">
        <p:scale>
          <a:sx n="70" d="100"/>
          <a:sy n="70" d="100"/>
        </p:scale>
        <p:origin x="-99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E238C-1A38-4E19-8825-3E8C96D52B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7F7FC-923B-47A4-9EC3-E7E42F2CE8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4825F-06F6-43D5-AF32-A4C5FE6C32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A56A4-A6BC-49DC-BC82-2302EE7194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2644C-83F9-436D-B238-F985D420DE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64A07-AD7E-49C1-A962-25792DAA8A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22F76-0C5A-4162-B619-56118810EA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9CC6D-EEC0-4DA4-8934-A76D74A4CB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70D98-54F7-4314-B87B-70FF33DFA5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566D1-2AC8-4C3F-9797-15245C7330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88A84-0A2C-4101-8B10-1AED7EC90E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409136-0C6B-488B-87D9-9141800A21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audio" Target="../media/audio7.wav"/><Relationship Id="rId18" Type="http://schemas.openxmlformats.org/officeDocument/2006/relationships/audio" Target="../media/audio12.wav"/><Relationship Id="rId3" Type="http://schemas.openxmlformats.org/officeDocument/2006/relationships/image" Target="../media/image1.jpeg"/><Relationship Id="rId7" Type="http://schemas.openxmlformats.org/officeDocument/2006/relationships/audio" Target="../media/audio2.wav"/><Relationship Id="rId12" Type="http://schemas.openxmlformats.org/officeDocument/2006/relationships/audio" Target="../media/audio6.wav"/><Relationship Id="rId17" Type="http://schemas.openxmlformats.org/officeDocument/2006/relationships/audio" Target="../media/audio11.wav"/><Relationship Id="rId2" Type="http://schemas.openxmlformats.org/officeDocument/2006/relationships/audio" Target="../media/audio1.wav"/><Relationship Id="rId16" Type="http://schemas.openxmlformats.org/officeDocument/2006/relationships/audio" Target="../media/audio10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audio" Target="../media/audio5.wav"/><Relationship Id="rId5" Type="http://schemas.openxmlformats.org/officeDocument/2006/relationships/image" Target="../media/image3.jpeg"/><Relationship Id="rId15" Type="http://schemas.openxmlformats.org/officeDocument/2006/relationships/audio" Target="../media/audio9.wav"/><Relationship Id="rId10" Type="http://schemas.openxmlformats.org/officeDocument/2006/relationships/audio" Target="../media/audio4.wav"/><Relationship Id="rId4" Type="http://schemas.openxmlformats.org/officeDocument/2006/relationships/image" Target="../media/image2.gif"/><Relationship Id="rId9" Type="http://schemas.openxmlformats.org/officeDocument/2006/relationships/audio" Target="../media/audio3.wav"/><Relationship Id="rId14" Type="http://schemas.openxmlformats.org/officeDocument/2006/relationships/audio" Target="../media/audio8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04c-demis-roussos.jpg">
            <a:hlinkClick r:id="" action="ppaction://hlinkshowjump?jump=firstslide" highlightClick="1">
              <a:snd r:embed="rId2" name="18 - lamento.wav"/>
            </a:hlinkClick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946" y="0"/>
            <a:ext cx="9115054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987824" y="188640"/>
            <a:ext cx="5844774" cy="2123640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algn="r"/>
            <a:r>
              <a:rPr lang="es-ES" sz="6600" b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C0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Impact" pitchFamily="34" charset="0"/>
                <a:cs typeface="Times New Roman"/>
              </a:rPr>
              <a:t>DEMIS </a:t>
            </a:r>
          </a:p>
          <a:p>
            <a:pPr algn="r"/>
            <a:r>
              <a:rPr lang="es-ES" sz="6600" b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C0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Impact" pitchFamily="34" charset="0"/>
                <a:cs typeface="Times New Roman"/>
              </a:rPr>
              <a:t>ROUSSOS</a:t>
            </a:r>
            <a:endParaRPr lang="es-ES" sz="6600" b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FFC0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Impact" pitchFamily="34" charset="0"/>
              <a:cs typeface="Times New Roman"/>
            </a:endParaRPr>
          </a:p>
        </p:txBody>
      </p:sp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5805264"/>
            <a:ext cx="658823" cy="693328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1115616" y="6021288"/>
            <a:ext cx="2411760" cy="46166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4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  <a:endParaRPr lang="es-ES" sz="24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6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  <p:sp>
        <p:nvSpPr>
          <p:cNvPr id="38" name="37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8100392" y="6021288"/>
            <a:ext cx="648072" cy="466352"/>
          </a:xfrm>
          <a:prstGeom prst="actionButtonForwardNext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39" name="38 CuadroTexto"/>
          <p:cNvSpPr txBox="1"/>
          <p:nvPr/>
        </p:nvSpPr>
        <p:spPr>
          <a:xfrm>
            <a:off x="7812360" y="5373216"/>
            <a:ext cx="954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rgbClr val="FF0000"/>
                </a:solidFill>
                <a:latin typeface="Arial Black" pitchFamily="34" charset="0"/>
              </a:rPr>
              <a:t>SALIR</a:t>
            </a:r>
            <a:endParaRPr lang="es-ES" b="1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14" name="Picture 3" descr="C:\Documents and Settings\Dell\Escritorio\54c637b0088c4.jpg">
            <a:hlinkClick r:id="" action="ppaction://hlinkshowjump?jump=firstslide" highlightClick="1">
              <a:snd r:embed="rId7" name="morir al lado de tu amor314.wav"/>
            </a:hlinkClick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3528" y="476672"/>
            <a:ext cx="394322" cy="295327"/>
          </a:xfrm>
          <a:prstGeom prst="rect">
            <a:avLst/>
          </a:prstGeom>
          <a:noFill/>
          <a:ln w="9525">
            <a:solidFill>
              <a:srgbClr val="FFFF00"/>
            </a:solidFill>
          </a:ln>
        </p:spPr>
      </p:pic>
      <p:pic>
        <p:nvPicPr>
          <p:cNvPr id="17" name="Picture 3" descr="C:\Documents and Settings\Dell\Escritorio\54c637b0088c4.jpg">
            <a:hlinkClick r:id="" action="ppaction://hlinkshowjump?jump=firstslide" highlightClick="1">
              <a:snd r:embed="rId9" name="- quisiera bailar contigo esta cancion.wav"/>
            </a:hlinkClick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3528" y="908720"/>
            <a:ext cx="394322" cy="295327"/>
          </a:xfrm>
          <a:prstGeom prst="rect">
            <a:avLst/>
          </a:prstGeom>
          <a:noFill/>
          <a:ln w="9525">
            <a:solidFill>
              <a:srgbClr val="FFFF00"/>
            </a:solidFill>
          </a:ln>
        </p:spPr>
      </p:pic>
      <p:pic>
        <p:nvPicPr>
          <p:cNvPr id="20" name="Picture 3" descr="C:\Documents and Settings\Dell\Escritorio\54c637b0088c4.jpg">
            <a:hlinkClick r:id="" action="ppaction://hlinkshowjump?jump=firstslide" highlightClick="1">
              <a:snd r:embed="rId10" name="demis roussos - una paloma blanca.wav"/>
            </a:hlinkClick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3528" y="1340768"/>
            <a:ext cx="394322" cy="295327"/>
          </a:xfrm>
          <a:prstGeom prst="rect">
            <a:avLst/>
          </a:prstGeom>
          <a:noFill/>
          <a:ln w="9525">
            <a:solidFill>
              <a:srgbClr val="FFFF00"/>
            </a:solidFill>
          </a:ln>
        </p:spPr>
      </p:pic>
      <p:sp>
        <p:nvSpPr>
          <p:cNvPr id="22" name="21 CuadroTexto"/>
          <p:cNvSpPr txBox="1"/>
          <p:nvPr/>
        </p:nvSpPr>
        <p:spPr>
          <a:xfrm>
            <a:off x="827584" y="548680"/>
            <a:ext cx="27585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>
                <a:solidFill>
                  <a:srgbClr val="FF0000"/>
                </a:solidFill>
              </a:rPr>
              <a:t>MORIR AL LADO DE MI AMOR</a:t>
            </a:r>
            <a:endParaRPr lang="es-ES" sz="1400" b="1" dirty="0">
              <a:solidFill>
                <a:srgbClr val="FF0000"/>
              </a:solidFill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827584" y="908720"/>
            <a:ext cx="405809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>
                <a:solidFill>
                  <a:srgbClr val="FF0000"/>
                </a:solidFill>
              </a:rPr>
              <a:t>QUISIERA BAILAR CONTIGO ESTA CANCION</a:t>
            </a:r>
            <a:endParaRPr lang="es-ES" sz="1400" b="1" dirty="0">
              <a:solidFill>
                <a:srgbClr val="FF0000"/>
              </a:solidFill>
            </a:endParaRPr>
          </a:p>
        </p:txBody>
      </p:sp>
      <p:pic>
        <p:nvPicPr>
          <p:cNvPr id="24" name="Picture 3" descr="C:\Documents and Settings\Dell\Escritorio\54c637b0088c4.jpg">
            <a:hlinkClick r:id="" action="ppaction://hlinkshowjump?jump=firstslide" highlightClick="1">
              <a:snd r:embed="rId11" name="06 un himno al amor(2).wav"/>
            </a:hlinkClick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3528" y="5229200"/>
            <a:ext cx="394322" cy="295327"/>
          </a:xfrm>
          <a:prstGeom prst="rect">
            <a:avLst/>
          </a:prstGeom>
          <a:noFill/>
          <a:ln w="9525">
            <a:solidFill>
              <a:srgbClr val="FFFF00"/>
            </a:solidFill>
          </a:ln>
        </p:spPr>
      </p:pic>
      <p:pic>
        <p:nvPicPr>
          <p:cNvPr id="25" name="Picture 3" descr="C:\Documents and Settings\Dell\Escritorio\54c637b0088c4.jpg">
            <a:hlinkClick r:id="" action="ppaction://hlinkshowjump?jump=firstslide" highlightClick="1">
              <a:snd r:embed="rId12" name="la ultima carta.wav"/>
            </a:hlinkClick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3528" y="1772816"/>
            <a:ext cx="394322" cy="295327"/>
          </a:xfrm>
          <a:prstGeom prst="rect">
            <a:avLst/>
          </a:prstGeom>
          <a:noFill/>
          <a:ln w="9525">
            <a:solidFill>
              <a:srgbClr val="FFFF00"/>
            </a:solidFill>
          </a:ln>
        </p:spPr>
      </p:pic>
      <p:sp>
        <p:nvSpPr>
          <p:cNvPr id="26" name="25 CuadroTexto"/>
          <p:cNvSpPr txBox="1"/>
          <p:nvPr/>
        </p:nvSpPr>
        <p:spPr>
          <a:xfrm>
            <a:off x="827584" y="1340768"/>
            <a:ext cx="23042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>
                <a:solidFill>
                  <a:srgbClr val="FF0000"/>
                </a:solidFill>
              </a:rPr>
              <a:t>UNA PALOMA BLANCA</a:t>
            </a:r>
            <a:endParaRPr lang="es-ES" sz="1400" b="1" dirty="0">
              <a:solidFill>
                <a:srgbClr val="FF0000"/>
              </a:solidFill>
            </a:endParaRPr>
          </a:p>
        </p:txBody>
      </p:sp>
      <p:sp>
        <p:nvSpPr>
          <p:cNvPr id="27" name="26 CuadroTexto"/>
          <p:cNvSpPr txBox="1"/>
          <p:nvPr/>
        </p:nvSpPr>
        <p:spPr>
          <a:xfrm>
            <a:off x="827584" y="1772816"/>
            <a:ext cx="178773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>
                <a:solidFill>
                  <a:srgbClr val="FF0000"/>
                </a:solidFill>
              </a:rPr>
              <a:t>LA ULTIMA CARTA</a:t>
            </a:r>
            <a:endParaRPr lang="es-ES" sz="1400" b="1" dirty="0">
              <a:solidFill>
                <a:srgbClr val="FF0000"/>
              </a:solidFill>
            </a:endParaRPr>
          </a:p>
        </p:txBody>
      </p:sp>
      <p:pic>
        <p:nvPicPr>
          <p:cNvPr id="28" name="Picture 3" descr="C:\Documents and Settings\Dell\Escritorio\54c637b0088c4.jpg">
            <a:hlinkClick r:id="" action="ppaction://hlinkshowjump?jump=firstslide" highlightClick="1">
              <a:snd r:embed="rId13" name="demis rusos - ave maria demis roussos.wav"/>
            </a:hlinkClick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3528" y="2204864"/>
            <a:ext cx="394322" cy="295327"/>
          </a:xfrm>
          <a:prstGeom prst="rect">
            <a:avLst/>
          </a:prstGeom>
          <a:noFill/>
          <a:ln w="9525">
            <a:solidFill>
              <a:srgbClr val="FFFF00"/>
            </a:solidFill>
          </a:ln>
        </p:spPr>
      </p:pic>
      <p:sp>
        <p:nvSpPr>
          <p:cNvPr id="29" name="28 CuadroTexto"/>
          <p:cNvSpPr txBox="1"/>
          <p:nvPr/>
        </p:nvSpPr>
        <p:spPr>
          <a:xfrm>
            <a:off x="827584" y="2204864"/>
            <a:ext cx="11796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>
                <a:solidFill>
                  <a:srgbClr val="FF0000"/>
                </a:solidFill>
              </a:rPr>
              <a:t>AVE MARIA</a:t>
            </a:r>
            <a:endParaRPr lang="es-ES" sz="1400" b="1" dirty="0">
              <a:solidFill>
                <a:srgbClr val="FF0000"/>
              </a:solidFill>
            </a:endParaRPr>
          </a:p>
        </p:txBody>
      </p:sp>
      <p:pic>
        <p:nvPicPr>
          <p:cNvPr id="31" name="Picture 3" descr="C:\Documents and Settings\Dell\Escritorio\54c637b0088c4.jpg">
            <a:hlinkClick r:id="" action="ppaction://hlinkshowjump?jump=firstslide" highlightClick="1">
              <a:snd r:embed="rId14" name="mamy blue - demis roussos(2).wav"/>
            </a:hlinkClick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3528" y="2636912"/>
            <a:ext cx="394322" cy="295327"/>
          </a:xfrm>
          <a:prstGeom prst="rect">
            <a:avLst/>
          </a:prstGeom>
          <a:noFill/>
          <a:ln w="9525">
            <a:solidFill>
              <a:srgbClr val="FFFF00"/>
            </a:solidFill>
          </a:ln>
        </p:spPr>
      </p:pic>
      <p:sp>
        <p:nvSpPr>
          <p:cNvPr id="32" name="31 CuadroTexto"/>
          <p:cNvSpPr txBox="1"/>
          <p:nvPr/>
        </p:nvSpPr>
        <p:spPr>
          <a:xfrm>
            <a:off x="827584" y="2636912"/>
            <a:ext cx="126823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>
                <a:solidFill>
                  <a:srgbClr val="FF0000"/>
                </a:solidFill>
              </a:rPr>
              <a:t>MAMY BLUE</a:t>
            </a:r>
            <a:endParaRPr lang="es-ES" sz="1400" b="1" dirty="0">
              <a:solidFill>
                <a:srgbClr val="FF0000"/>
              </a:solidFill>
            </a:endParaRPr>
          </a:p>
        </p:txBody>
      </p:sp>
      <p:sp>
        <p:nvSpPr>
          <p:cNvPr id="33" name="32 CuadroTexto"/>
          <p:cNvSpPr txBox="1"/>
          <p:nvPr/>
        </p:nvSpPr>
        <p:spPr>
          <a:xfrm>
            <a:off x="827584" y="3068960"/>
            <a:ext cx="106785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>
                <a:solidFill>
                  <a:srgbClr val="FF0000"/>
                </a:solidFill>
              </a:rPr>
              <a:t>LAMENTO</a:t>
            </a:r>
            <a:endParaRPr lang="es-ES" sz="1400" b="1" dirty="0">
              <a:solidFill>
                <a:srgbClr val="FF0000"/>
              </a:solidFill>
            </a:endParaRPr>
          </a:p>
        </p:txBody>
      </p:sp>
      <p:pic>
        <p:nvPicPr>
          <p:cNvPr id="34" name="Picture 3" descr="C:\Documents and Settings\Dell\Escritorio\54c637b0088c4.jpg">
            <a:hlinkClick r:id="" action="ppaction://hlinkshowjump?jump=firstslide" highlightClick="1">
              <a:snd r:embed="rId15" name="someday, somewhere379.wav"/>
            </a:hlinkClick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3528" y="3933056"/>
            <a:ext cx="394322" cy="295327"/>
          </a:xfrm>
          <a:prstGeom prst="rect">
            <a:avLst/>
          </a:prstGeom>
          <a:noFill/>
          <a:ln w="9525">
            <a:solidFill>
              <a:srgbClr val="FFFF00"/>
            </a:solidFill>
          </a:ln>
        </p:spPr>
      </p:pic>
      <p:pic>
        <p:nvPicPr>
          <p:cNvPr id="35" name="Picture 3" descr="C:\Documents and Settings\Dell\Escritorio\54c637b0088c4.jpg">
            <a:hlinkClick r:id="" action="ppaction://hlinkshowjump?jump=firstslide" highlightClick="1">
              <a:snd r:embed="rId16" name="Demis_roussos_adagio_TaringaMp3.Com.wav"/>
            </a:hlinkClick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3528" y="3501008"/>
            <a:ext cx="394322" cy="295327"/>
          </a:xfrm>
          <a:prstGeom prst="rect">
            <a:avLst/>
          </a:prstGeom>
          <a:noFill/>
          <a:ln w="9525">
            <a:solidFill>
              <a:srgbClr val="FFFF00"/>
            </a:solidFill>
          </a:ln>
        </p:spPr>
      </p:pic>
      <p:sp>
        <p:nvSpPr>
          <p:cNvPr id="36" name="35 CuadroTexto"/>
          <p:cNvSpPr txBox="1"/>
          <p:nvPr/>
        </p:nvSpPr>
        <p:spPr>
          <a:xfrm>
            <a:off x="827584" y="3501008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>
                <a:solidFill>
                  <a:srgbClr val="FF0000"/>
                </a:solidFill>
              </a:rPr>
              <a:t>ADAGIO</a:t>
            </a:r>
            <a:endParaRPr lang="es-ES" sz="1400" b="1" dirty="0">
              <a:solidFill>
                <a:srgbClr val="FF0000"/>
              </a:solidFill>
            </a:endParaRPr>
          </a:p>
        </p:txBody>
      </p:sp>
      <p:sp>
        <p:nvSpPr>
          <p:cNvPr id="37" name="36 CuadroTexto"/>
          <p:cNvSpPr txBox="1"/>
          <p:nvPr/>
        </p:nvSpPr>
        <p:spPr>
          <a:xfrm>
            <a:off x="827584" y="3933056"/>
            <a:ext cx="235564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>
                <a:solidFill>
                  <a:srgbClr val="FF0000"/>
                </a:solidFill>
              </a:rPr>
              <a:t>SOMEDAY, SOMEWHERE</a:t>
            </a:r>
            <a:endParaRPr lang="es-ES" sz="1400" b="1" dirty="0">
              <a:solidFill>
                <a:srgbClr val="FF0000"/>
              </a:solidFill>
            </a:endParaRPr>
          </a:p>
        </p:txBody>
      </p:sp>
      <p:pic>
        <p:nvPicPr>
          <p:cNvPr id="41" name="Picture 3" descr="C:\Documents and Settings\Dell\Escritorio\54c637b0088c4.jpg">
            <a:hlinkClick r:id="" action="ppaction://hlinkshowjump?jump=firstslide" highlightClick="1">
              <a:snd r:embed="rId17" name="Demis_roussos_dilaila_TaringaMp3.Com.wav"/>
            </a:hlinkClick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3528" y="4365104"/>
            <a:ext cx="394322" cy="295327"/>
          </a:xfrm>
          <a:prstGeom prst="rect">
            <a:avLst/>
          </a:prstGeom>
          <a:noFill/>
          <a:ln w="9525">
            <a:solidFill>
              <a:srgbClr val="FFFF00"/>
            </a:solidFill>
          </a:ln>
        </p:spPr>
      </p:pic>
      <p:sp>
        <p:nvSpPr>
          <p:cNvPr id="42" name="41 CuadroTexto"/>
          <p:cNvSpPr txBox="1"/>
          <p:nvPr/>
        </p:nvSpPr>
        <p:spPr>
          <a:xfrm>
            <a:off x="827584" y="4365104"/>
            <a:ext cx="84189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>
                <a:solidFill>
                  <a:srgbClr val="FF0000"/>
                </a:solidFill>
              </a:rPr>
              <a:t>DALILA</a:t>
            </a:r>
            <a:endParaRPr lang="es-ES" sz="1400" b="1" dirty="0">
              <a:solidFill>
                <a:srgbClr val="FF0000"/>
              </a:solidFill>
            </a:endParaRPr>
          </a:p>
        </p:txBody>
      </p:sp>
      <p:pic>
        <p:nvPicPr>
          <p:cNvPr id="43" name="Picture 3" descr="C:\Documents and Settings\Dell\Escritorio\54c637b0088c4.jpg">
            <a:hlinkClick r:id="" action="ppaction://hlinkshowjump?jump=firstslide" highlightClick="1">
              <a:snd r:embed="rId18" name="demis roussos - eternamente.wav"/>
            </a:hlinkClick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3528" y="4797152"/>
            <a:ext cx="394322" cy="295327"/>
          </a:xfrm>
          <a:prstGeom prst="rect">
            <a:avLst/>
          </a:prstGeom>
          <a:noFill/>
          <a:ln w="9525">
            <a:solidFill>
              <a:srgbClr val="FFFF00"/>
            </a:solidFill>
          </a:ln>
        </p:spPr>
      </p:pic>
      <p:sp>
        <p:nvSpPr>
          <p:cNvPr id="44" name="43 CuadroTexto"/>
          <p:cNvSpPr txBox="1"/>
          <p:nvPr/>
        </p:nvSpPr>
        <p:spPr>
          <a:xfrm>
            <a:off x="827584" y="4797152"/>
            <a:ext cx="155202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>
                <a:solidFill>
                  <a:srgbClr val="FF0000"/>
                </a:solidFill>
              </a:rPr>
              <a:t>ETERNAME</a:t>
            </a:r>
            <a:r>
              <a:rPr lang="es-ES" sz="1400" dirty="0" smtClean="0">
                <a:solidFill>
                  <a:srgbClr val="FF0000"/>
                </a:solidFill>
              </a:rPr>
              <a:t>NTE</a:t>
            </a:r>
            <a:endParaRPr lang="es-ES" sz="1400" dirty="0">
              <a:solidFill>
                <a:srgbClr val="FF0000"/>
              </a:solidFill>
            </a:endParaRPr>
          </a:p>
        </p:txBody>
      </p:sp>
      <p:sp>
        <p:nvSpPr>
          <p:cNvPr id="45" name="44 CuadroTexto"/>
          <p:cNvSpPr txBox="1"/>
          <p:nvPr/>
        </p:nvSpPr>
        <p:spPr>
          <a:xfrm>
            <a:off x="827584" y="5229200"/>
            <a:ext cx="196181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>
                <a:solidFill>
                  <a:srgbClr val="FF0000"/>
                </a:solidFill>
              </a:rPr>
              <a:t>UN HIMNO AL AMOR</a:t>
            </a:r>
            <a:endParaRPr lang="es-ES" sz="1400" b="1" dirty="0">
              <a:solidFill>
                <a:srgbClr val="FF0000"/>
              </a:solidFill>
            </a:endParaRPr>
          </a:p>
        </p:txBody>
      </p:sp>
      <p:pic>
        <p:nvPicPr>
          <p:cNvPr id="46" name="Picture 3" descr="C:\Documents and Settings\Dell\Escritorio\54c637b0088c4.jpg">
            <a:hlinkClick r:id="" action="ppaction://hlinkshowjump?jump=firstslide" highlightClick="1">
              <a:snd r:embed="rId2" name="18 - lamento.wav"/>
            </a:hlinkClick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3528" y="3068960"/>
            <a:ext cx="394322" cy="295327"/>
          </a:xfrm>
          <a:prstGeom prst="rect">
            <a:avLst/>
          </a:prstGeom>
          <a:noFill/>
          <a:ln w="9525">
            <a:solidFill>
              <a:srgbClr val="FFFF00"/>
            </a:solidFill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Documents and Settings\Dell\Escritorio\54c637b0088c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84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51520" y="332656"/>
            <a:ext cx="3600400" cy="2862304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/>
            <a:r>
              <a:rPr lang="es-ES" sz="3600" b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UN FUERTE ABRAZO</a:t>
            </a:r>
          </a:p>
          <a:p>
            <a:pPr lvl="1" algn="ctr"/>
            <a:r>
              <a:rPr lang="es-ES" sz="3600" b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 QUE TENGAS UN</a:t>
            </a:r>
          </a:p>
          <a:p>
            <a:pPr lvl="1" algn="ctr"/>
            <a:r>
              <a:rPr lang="es-ES" sz="3600" b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 BUEN DIA</a:t>
            </a:r>
            <a:endParaRPr lang="es-ES" sz="3600" b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Comic Sans MS" pitchFamily="66" charset="0"/>
              <a:cs typeface="Times New Roman"/>
            </a:endParaRPr>
          </a:p>
        </p:txBody>
      </p:sp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5589240"/>
            <a:ext cx="794859" cy="836489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1115616" y="5949280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3333FF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3333FF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solidFill>
                <a:srgbClr val="3333FF"/>
              </a:solid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  <p:sp>
        <p:nvSpPr>
          <p:cNvPr id="16" name="15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8100392" y="5949280"/>
            <a:ext cx="648072" cy="466352"/>
          </a:xfrm>
          <a:prstGeom prst="actionButtonForwardNext">
            <a:avLst/>
          </a:prstGeom>
          <a:solidFill>
            <a:srgbClr val="FF33CC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6516216" y="5877272"/>
            <a:ext cx="1425390" cy="52322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latin typeface="Bodoni MT Black" pitchFamily="18" charset="0"/>
              </a:rPr>
              <a:t>SALIR</a:t>
            </a:r>
            <a:endParaRPr lang="es-ES" sz="2800" b="1" dirty="0">
              <a:latin typeface="Bodoni MT Black" pitchFamily="18" charset="0"/>
            </a:endParaRPr>
          </a:p>
        </p:txBody>
      </p:sp>
    </p:spTree>
  </p:cSld>
  <p:clrMapOvr>
    <a:masterClrMapping/>
  </p:clrMapOvr>
  <p:transition advTm="15000">
    <p:sndAc>
      <p:endSnd/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750"/>
                            </p:stCondLst>
                            <p:childTnLst>
                              <p:par>
                                <p:cTn id="13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750"/>
                            </p:stCondLst>
                            <p:childTnLst>
                              <p:par>
                                <p:cTn id="21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3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4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5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66566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567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66568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66569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66570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66592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66593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66594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66616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617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MIS ROUSSOS-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DEMIS ROUSSOS-</Template>
  <TotalTime>2</TotalTime>
  <Words>110</Words>
  <Application>Microsoft Office PowerPoint</Application>
  <PresentationFormat>Presentación en pantalla (4:3)</PresentationFormat>
  <Paragraphs>49</Paragraphs>
  <Slides>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4" baseType="lpstr">
      <vt:lpstr>DEMIS ROUSSOS-</vt:lpstr>
      <vt:lpstr>Diapositiva 1</vt:lpstr>
      <vt:lpstr>Diapositiva 2</vt:lpstr>
      <vt:lpstr>Diapositiva 3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2015-02-01T11:36:49Z</dcterms:created>
  <dcterms:modified xsi:type="dcterms:W3CDTF">2015-02-01T11:39:44Z</dcterms:modified>
</cp:coreProperties>
</file>