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00pEgSvwYMzmXKya+O3/w==" hashData="fQhXrlpa7Yhcir4GqYrwVfjCW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75F7"/>
    <a:srgbClr val="F478D1"/>
    <a:srgbClr val="0000FF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29/12/2020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gif"/><Relationship Id="rId7" Type="http://schemas.openxmlformats.org/officeDocument/2006/relationships/audio" Target="../media/audio2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audio" Target="../media/audio4.wav"/><Relationship Id="rId5" Type="http://schemas.openxmlformats.org/officeDocument/2006/relationships/image" Target="../media/image3.gif"/><Relationship Id="rId15" Type="http://schemas.openxmlformats.org/officeDocument/2006/relationships/audio" Target="../media/audio8.wav"/><Relationship Id="rId10" Type="http://schemas.openxmlformats.org/officeDocument/2006/relationships/image" Target="../media/image5.jpeg"/><Relationship Id="rId19" Type="http://schemas.openxmlformats.org/officeDocument/2006/relationships/image" Target="../media/image6.jpeg"/><Relationship Id="rId4" Type="http://schemas.openxmlformats.org/officeDocument/2006/relationships/image" Target="../media/image2.jpeg"/><Relationship Id="rId9" Type="http://schemas.openxmlformats.org/officeDocument/2006/relationships/image" Target="../media/image4.jpeg"/><Relationship Id="rId14" Type="http://schemas.openxmlformats.org/officeDocument/2006/relationships/audio" Target="../media/audio7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9.jpeg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34756"/>
            <a:ext cx="10427522" cy="6751143"/>
          </a:xfrm>
          <a:prstGeom prst="rect">
            <a:avLst/>
          </a:prstGeom>
          <a:solidFill>
            <a:srgbClr val="AD7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428563" y="368898"/>
            <a:ext cx="4904458" cy="292599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LO </a:t>
            </a:r>
            <a:r>
              <a:rPr lang="es-ES" sz="20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</a:t>
            </a:r>
            <a:r>
              <a:rPr lang="es-ES" sz="2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MEJOR </a:t>
            </a:r>
            <a:r>
              <a:rPr lang="es-ES" sz="2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DE</a:t>
            </a:r>
            <a:endParaRPr lang="es-ES" sz="20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ARMANDO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MANZANERO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>
            <a:hlinkClick r:id="" action="ppaction://noaction" highlightClick="1">
              <a:snd r:embed="rId6" name="ManzaneroYosequeteamo.wav"/>
            </a:hlinkClick>
          </p:cNvPr>
          <p:cNvSpPr txBox="1"/>
          <p:nvPr/>
        </p:nvSpPr>
        <p:spPr>
          <a:xfrm>
            <a:off x="1600796" y="1757470"/>
            <a:ext cx="1063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/>
              <a:t>YO SE QUE TE AMO</a:t>
            </a:r>
            <a:endParaRPr lang="es-ES" sz="2000" b="1" i="1" dirty="0"/>
          </a:p>
        </p:txBody>
      </p:sp>
      <p:sp>
        <p:nvSpPr>
          <p:cNvPr id="23" name="22 CuadroTexto">
            <a:hlinkClick r:id="" action="ppaction://noaction" highlightClick="1">
              <a:snd r:embed="rId7" name="AlfredokrausIslascanarias.wav"/>
            </a:hlinkClick>
          </p:cNvPr>
          <p:cNvSpPr txBox="1"/>
          <p:nvPr/>
        </p:nvSpPr>
        <p:spPr>
          <a:xfrm>
            <a:off x="5671336" y="4887176"/>
            <a:ext cx="19171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i="1" dirty="0" smtClean="0"/>
              <a:t>ESTA TARDE VI LLOVER</a:t>
            </a:r>
            <a:endParaRPr lang="es-ES" sz="2000" b="1" i="1" dirty="0"/>
          </a:p>
        </p:txBody>
      </p:sp>
      <p:sp>
        <p:nvSpPr>
          <p:cNvPr id="31" name="30 Rectángulo"/>
          <p:cNvSpPr/>
          <p:nvPr/>
        </p:nvSpPr>
        <p:spPr>
          <a:xfrm>
            <a:off x="1618976" y="3101201"/>
            <a:ext cx="1208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VOY A APAGAR LA LUZ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1618975" y="614390"/>
            <a:ext cx="17550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cs typeface="Arial" pitchFamily="34" charset="0"/>
              </a:rPr>
              <a:t>SOMOS NOVIOS</a:t>
            </a:r>
            <a:endParaRPr lang="es-ES" sz="2000" b="1" i="1" dirty="0">
              <a:cs typeface="Arial" pitchFamily="34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4195196" y="3184102"/>
            <a:ext cx="1476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/>
              <a:t>PARECE QUE FUE AYER</a:t>
            </a:r>
            <a:endParaRPr lang="es-ES" sz="2000" b="1" i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4105301" y="893802"/>
            <a:ext cx="9875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i="1" dirty="0" smtClean="0"/>
              <a:t>ADORO</a:t>
            </a:r>
            <a:endParaRPr lang="es-ES" sz="2000" b="1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2115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LAS FOTOS 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151344" y="1981122"/>
            <a:ext cx="14045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PENSADO</a:t>
            </a:r>
          </a:p>
          <a:p>
            <a:r>
              <a:rPr lang="es-ES" sz="2000" b="1" i="1" dirty="0" smtClean="0"/>
              <a:t>EN TI</a:t>
            </a:r>
            <a:endParaRPr lang="es-ES" sz="2000" b="1" i="1" dirty="0"/>
          </a:p>
        </p:txBody>
      </p:sp>
      <p:sp>
        <p:nvSpPr>
          <p:cNvPr id="7" name="6 Rectángulo"/>
          <p:cNvSpPr/>
          <p:nvPr/>
        </p:nvSpPr>
        <p:spPr>
          <a:xfrm>
            <a:off x="1618974" y="4676784"/>
            <a:ext cx="12083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SALUD MI VIDA</a:t>
            </a:r>
            <a:endParaRPr lang="es-ES" sz="2000" b="1" i="1" dirty="0"/>
          </a:p>
        </p:txBody>
      </p:sp>
      <p:sp>
        <p:nvSpPr>
          <p:cNvPr id="20" name="19 Rectángulo"/>
          <p:cNvSpPr/>
          <p:nvPr/>
        </p:nvSpPr>
        <p:spPr>
          <a:xfrm>
            <a:off x="8572898" y="5030727"/>
            <a:ext cx="12561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b="1" i="1" dirty="0" smtClean="0"/>
              <a:t>ESPERARE</a:t>
            </a:r>
            <a:endParaRPr lang="es-ES" sz="2000" b="1" i="1" dirty="0"/>
          </a:p>
        </p:txBody>
      </p:sp>
      <p:sp>
        <p:nvSpPr>
          <p:cNvPr id="27" name="26 Rectángulo"/>
          <p:cNvSpPr/>
          <p:nvPr/>
        </p:nvSpPr>
        <p:spPr>
          <a:xfrm>
            <a:off x="4140619" y="4558314"/>
            <a:ext cx="13886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ESO ERES PARA MI</a:t>
            </a:r>
            <a:endParaRPr lang="es-ES" sz="2000" b="1" i="1" dirty="0"/>
          </a:p>
        </p:txBody>
      </p:sp>
      <p:pic>
        <p:nvPicPr>
          <p:cNvPr id="28" name="Picture 2" descr="Qué cosa tan irresponsable', Juan Pablo Manzanero - San Diego Union-Tribune  en Español">
            <a:hlinkClick r:id="" action="ppaction://noaction" highlightClick="1">
              <a:snd r:embed="rId8" name="ManzaneroSomosnovios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216928" y="288614"/>
            <a:ext cx="1383869" cy="111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Qué cosa tan irresponsable', Juan Pablo Manzanero - San Diego Union-Tribune  en Español">
            <a:hlinkClick r:id="" action="ppaction://noaction" highlightClick="1">
              <a:snd r:embed="rId6" name="ManzaneroYosequeteam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240497" y="1670162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Qué cosa tan irresponsable', Juan Pablo Manzanero - San Diego Union-Tribune  en Español">
            <a:hlinkClick r:id="" action="ppaction://noaction" highlightClick="1">
              <a:snd r:embed="rId11" name="ManzaneroPensandoenti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2832773" y="1670162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Qué cosa tan irresponsable', Juan Pablo Manzanero - San Diego Union-Tribune  en Español">
            <a:hlinkClick r:id="" action="ppaction://noaction" highlightClick="1">
              <a:snd r:embed="rId12" name="ManzaneroVoyaapagarlaluz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159999" y="3101201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Qué cosa tan irresponsable', Juan Pablo Manzanero - San Diego Union-Tribune  en Español">
            <a:hlinkClick r:id="" action="ppaction://noaction" highlightClick="1">
              <a:snd r:embed="rId13" name="ManzaneroAdor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2792080" y="342217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Qué cosa tan irresponsable', Juan Pablo Manzanero - San Diego Union-Tribune  en Español">
            <a:hlinkClick r:id="" action="ppaction://noaction" highlightClick="1">
              <a:snd r:embed="rId14" name="ManzaneroSalud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164502" y="4301530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Qué cosa tan irresponsable', Juan Pablo Manzanero - San Diego Union-Tribune  en Español">
            <a:hlinkClick r:id="" action="ppaction://noaction" highlightClick="1">
              <a:snd r:embed="rId15" name="ManzaneroParecequefueayer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2826927" y="3047629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" descr="Qué cosa tan irresponsable', Juan Pablo Manzanero - San Diego Union-Tribune  en Español">
            <a:hlinkClick r:id="" action="ppaction://noaction" highlightClick="1">
              <a:snd r:embed="rId16" name="ManzaneroEstatardevillover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5921038" y="3573614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Qué cosa tan irresponsable', Juan Pablo Manzanero - San Diego Union-Tribune  en Español">
            <a:hlinkClick r:id="" action="ppaction://noaction" highlightClick="1">
              <a:snd r:embed="rId17" name="ManzaneroEsperar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8"/>
          <a:stretch/>
        </p:blipFill>
        <p:spPr bwMode="auto">
          <a:xfrm>
            <a:off x="8460807" y="3648180"/>
            <a:ext cx="1368269" cy="11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Qué cosa tan irresponsable', Juan Pablo Manzanero - San Diego Union-Tribune  en Español">
            <a:hlinkClick r:id="" action="ppaction://noaction" highlightClick="1">
              <a:snd r:embed="rId18" name="ManzaneroEsoerestuparami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0"/>
          <a:stretch/>
        </p:blipFill>
        <p:spPr bwMode="auto">
          <a:xfrm>
            <a:off x="2852962" y="4324973"/>
            <a:ext cx="1294545" cy="105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martes, 29 de diciembre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16:33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  MEJOR DE ARMANDO MANZAN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  MEJOR DE ARMANDO MANZANERO</Template>
  <TotalTime>1</TotalTime>
  <Words>84</Words>
  <Application>Microsoft Office PowerPoint</Application>
  <PresentationFormat>Personalizado</PresentationFormat>
  <Paragraphs>26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LO  MEJOR DE ARMANDO MANZANERO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2020-12-29T15:33:43Z</dcterms:created>
  <dcterms:modified xsi:type="dcterms:W3CDTF">2020-12-29T15:35:04Z</dcterms:modified>
</cp:coreProperties>
</file>