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77" r:id="rId15"/>
    <p:sldId id="276" r:id="rId16"/>
    <p:sldId id="269" r:id="rId17"/>
    <p:sldId id="278" r:id="rId18"/>
    <p:sldId id="27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fpZ+k5xqDNFcSXmtzOpKw" hashData="yGcTyR9vmr9UywfweNWABcocpm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00FF"/>
    <a:srgbClr val="9900FF"/>
    <a:srgbClr val="FF0066"/>
    <a:srgbClr val="00FF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05" autoAdjust="0"/>
    <p:restoredTop sz="90476" autoAdjust="0"/>
  </p:normalViewPr>
  <p:slideViewPr>
    <p:cSldViewPr>
      <p:cViewPr varScale="1">
        <p:scale>
          <a:sx n="46" d="100"/>
          <a:sy n="46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E0C91E-8351-475F-A30C-532A42FE8D0F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28842-5F98-47E1-B02B-D19E2011B476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28842-5F98-47E1-B02B-D19E2011B476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28842-5F98-47E1-B02B-D19E2011B476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5DB1E8-3469-47E9-AEEB-3788A44427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19C08-4A01-4FC3-AC97-B7CE67336EDA}" type="datetimeFigureOut">
              <a:rPr lang="en-US" smtClean="0"/>
              <a:pPr/>
              <a:t>1/9/2013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E3851-0B42-4B7B-819F-CC25AF055C77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6819CB-46DF-4044-91BE-5505760C01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11" Type="http://schemas.openxmlformats.org/officeDocument/2006/relationships/image" Target="../media/image39.jpeg"/><Relationship Id="rId5" Type="http://schemas.openxmlformats.org/officeDocument/2006/relationships/image" Target="../media/image33.gif"/><Relationship Id="rId15" Type="http://schemas.openxmlformats.org/officeDocument/2006/relationships/image" Target="../media/image4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510" name="Picture 6" descr="http://users.copetel.com.ar/leoroma/creedence%20foto%2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00042"/>
            <a:ext cx="8286808" cy="5880141"/>
          </a:xfrm>
          <a:prstGeom prst="rect">
            <a:avLst/>
          </a:prstGeom>
          <a:noFill/>
        </p:spPr>
      </p:pic>
      <p:pic>
        <p:nvPicPr>
          <p:cNvPr id="3" name="Picture 22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57166"/>
            <a:ext cx="2865924" cy="1714512"/>
          </a:xfrm>
          <a:prstGeom prst="rect">
            <a:avLst/>
          </a:prstGeom>
          <a:noFill/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357158" y="428604"/>
            <a:ext cx="8477280" cy="5972196"/>
          </a:xfrm>
          <a:prstGeom prst="rect">
            <a:avLst/>
          </a:prstGeom>
          <a:noFill/>
          <a:ln w="127000" cmpd="tri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928794" y="3000372"/>
            <a:ext cx="6072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857356" y="4214818"/>
            <a:ext cx="5630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heard it through the grapevine </a:t>
            </a:r>
            <a:endParaRPr lang="en-US" sz="24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714612" y="4786322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oí a través de rumores</a:t>
            </a:r>
            <a:endParaRPr lang="en-US" b="1" dirty="0" err="1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572396" y="57150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429520" y="59293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5911470"/>
            <a:ext cx="460362" cy="287727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2500298" y="642918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 Norteamericano</a:t>
            </a:r>
            <a:endParaRPr lang="en-US" b="1" dirty="0" err="1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929058" y="5214950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1970</a:t>
            </a:r>
            <a:endParaRPr lang="en-US" sz="1400" b="1" dirty="0" err="1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6" descr="http://users.copetel.com.ar/leoroma/creedence%20foto%2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286808" cy="5880141"/>
          </a:xfrm>
          <a:prstGeom prst="rect">
            <a:avLst/>
          </a:prstGeom>
          <a:noFill/>
        </p:spPr>
      </p:pic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357158" y="500042"/>
            <a:ext cx="8477280" cy="5972196"/>
          </a:xfrm>
          <a:prstGeom prst="rect">
            <a:avLst/>
          </a:prstGeom>
          <a:noFill/>
          <a:ln w="127000" cmpd="tri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357158" y="500042"/>
            <a:ext cx="8477280" cy="5972196"/>
          </a:xfrm>
          <a:prstGeom prst="rect">
            <a:avLst/>
          </a:prstGeom>
          <a:noFill/>
          <a:ln w="127000" cmpd="tri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2" name="Picture 6" descr="http://users.copetel.com.ar/leoroma/creedence%20foto%2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286808" cy="5880141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2071670" y="2428868"/>
            <a:ext cx="7072330" cy="442913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0"/>
          <p:cNvSpPr>
            <a:spLocks noChangeArrowheads="1"/>
          </p:cNvSpPr>
          <p:nvPr/>
        </p:nvSpPr>
        <p:spPr bwMode="auto">
          <a:xfrm>
            <a:off x="357158" y="500042"/>
            <a:ext cx="8477280" cy="5972196"/>
          </a:xfrm>
          <a:prstGeom prst="rect">
            <a:avLst/>
          </a:prstGeom>
          <a:noFill/>
          <a:ln w="127000" cmpd="tri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5" name="Picture 6" descr="http://users.copetel.com.ar/leoroma/creedence%20foto%2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286808" cy="5880141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0"/>
          <p:cNvSpPr>
            <a:spLocks noChangeArrowheads="1"/>
          </p:cNvSpPr>
          <p:nvPr/>
        </p:nvSpPr>
        <p:spPr bwMode="auto">
          <a:xfrm>
            <a:off x="357158" y="500042"/>
            <a:ext cx="8477280" cy="5972196"/>
          </a:xfrm>
          <a:prstGeom prst="rect">
            <a:avLst/>
          </a:prstGeom>
          <a:noFill/>
          <a:ln w="127000" cmpd="tri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8" name="Picture 6" descr="http://users.copetel.com.ar/leoroma/creedence%20foto%2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286808" cy="5880141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357158" y="500042"/>
            <a:ext cx="8477280" cy="5972196"/>
          </a:xfrm>
          <a:prstGeom prst="rect">
            <a:avLst/>
          </a:prstGeom>
          <a:noFill/>
          <a:ln w="127000" cmpd="tri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1" name="Picture 6" descr="http://users.copetel.com.ar/leoroma/creedence%20foto%2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286808" cy="5880141"/>
          </a:xfrm>
          <a:prstGeom prst="rect">
            <a:avLst/>
          </a:prstGeom>
          <a:noFill/>
        </p:spPr>
      </p:pic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10"/>
          <p:cNvSpPr>
            <a:spLocks noChangeArrowheads="1"/>
          </p:cNvSpPr>
          <p:nvPr/>
        </p:nvSpPr>
        <p:spPr bwMode="auto">
          <a:xfrm>
            <a:off x="357158" y="500042"/>
            <a:ext cx="8477280" cy="5972196"/>
          </a:xfrm>
          <a:prstGeom prst="rect">
            <a:avLst/>
          </a:prstGeom>
          <a:noFill/>
          <a:ln w="127000" cmpd="tri">
            <a:solidFill>
              <a:schemeClr val="accent5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4" name="Picture 6" descr="http://users.copetel.com.ar/leoroma/creedence%20foto%2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286808" cy="5880141"/>
          </a:xfrm>
          <a:prstGeom prst="rect">
            <a:avLst/>
          </a:prstGeom>
          <a:noFill/>
        </p:spPr>
      </p:pic>
      <p:sp>
        <p:nvSpPr>
          <p:cNvPr id="35" name="34 CuadroTexto"/>
          <p:cNvSpPr txBox="1"/>
          <p:nvPr/>
        </p:nvSpPr>
        <p:spPr>
          <a:xfrm>
            <a:off x="2652698" y="795318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 Norteamericano</a:t>
            </a:r>
            <a:endParaRPr lang="en-US" b="1" dirty="0" err="1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36" name="Picture 22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4400" y="509566"/>
            <a:ext cx="2865924" cy="1714512"/>
          </a:xfrm>
          <a:prstGeom prst="rect">
            <a:avLst/>
          </a:prstGeom>
          <a:noFill/>
        </p:spPr>
      </p:pic>
      <p:sp>
        <p:nvSpPr>
          <p:cNvPr id="37" name="36 Rectángulo"/>
          <p:cNvSpPr/>
          <p:nvPr/>
        </p:nvSpPr>
        <p:spPr>
          <a:xfrm>
            <a:off x="2009756" y="4367218"/>
            <a:ext cx="5630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heard it through the grapevine </a:t>
            </a:r>
            <a:endParaRPr lang="en-US" sz="24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2867012" y="4938722"/>
            <a:ext cx="371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escuché a través de rumores</a:t>
            </a:r>
            <a:endParaRPr lang="en-US" b="1" dirty="0" err="1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  <p:sp>
        <p:nvSpPr>
          <p:cNvPr id="44" name="43 CuadroTexto"/>
          <p:cNvSpPr txBox="1"/>
          <p:nvPr/>
        </p:nvSpPr>
        <p:spPr>
          <a:xfrm>
            <a:off x="3286116" y="5786454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4000">
    <p:sndAc>
      <p:stSnd>
        <p:snd r:embed="rId2" name="credeence clearwater revival - heard it through the grapev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1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3" grpId="0" animBg="1"/>
      <p:bldP spid="24" grpId="0" animBg="1"/>
      <p:bldP spid="26" grpId="0" animBg="1"/>
      <p:bldP spid="29" grpId="0" animBg="1"/>
      <p:bldP spid="30" grpId="0" animBg="1"/>
      <p:bldP spid="32" grpId="0" animBg="1"/>
      <p:bldP spid="33" grpId="0" animBg="1"/>
      <p:bldP spid="35" grpId="0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istrador\Escritorio\CHI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3571876"/>
            <a:ext cx="6500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 </a:t>
            </a:r>
            <a:r>
              <a:rPr 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bet you're wond'ring how I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knew         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Apuesto que tienes curiosidad de como me enteré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71868" y="4643446"/>
            <a:ext cx="50720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‘bout your plans to make me blue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acerca de tus planes para ponerme triste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Llamada de nube"/>
          <p:cNvSpPr/>
          <p:nvPr/>
        </p:nvSpPr>
        <p:spPr>
          <a:xfrm rot="13195081">
            <a:off x="289462" y="522416"/>
            <a:ext cx="3279043" cy="2093006"/>
          </a:xfrm>
          <a:prstGeom prst="cloudCallou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3" descr="C:\Documents and Settings\Administrador\Escritorio\interro-0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1000108"/>
            <a:ext cx="762004" cy="1066806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000332" y="5786454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With some other guy that you knew before?</a:t>
            </a:r>
            <a:r>
              <a:rPr 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Junto a un hombre que conociste antes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Documents and Settings\Administrador\Escritorio\584517-1024x768-Forever_Darling_by_phatpup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3" y="0"/>
            <a:ext cx="914296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2285992"/>
            <a:ext cx="72866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Between the two of us guys, you know I love you more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entre los dos hombres, tú sabes que te quiero más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2910" y="3357562"/>
            <a:ext cx="57150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It took me by surprise, I must say</a:t>
            </a: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eso me tomó por sorpresa y debo decir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500562" y="4357694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When I found out yester-day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me enteré ayer      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nue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1538" y="500042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00298" y="428604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 I heard it through the grapevine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86116" y="2214554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Not much longer would you be mine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serías mía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no mucho tiempo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86116" y="3714752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 I heard it through the grapevine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4098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981069-1024x768-ybmolmu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3429000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I'm just about to lose my mind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yo casi pierdo la razón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628" y="4286256"/>
            <a:ext cx="31432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Honey, honey yeah 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cariño, cariño, si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55619639_6e4a3a3a1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814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714356"/>
            <a:ext cx="55007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know that a man ain't supposed to cry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tú sabes que un hombre no tiene que llorar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5720" y="1857364"/>
            <a:ext cx="62865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But these tears I can't hold inside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estas lágrimas no las puedo contener por dentro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3286124"/>
            <a:ext cx="50720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Losing you would end my life you see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perdiéndote, terminaría mi vida, como ves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850718-1024x768-Crying-he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7654" y="285728"/>
            <a:ext cx="4786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‘cause you mean that much to me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porque tú significas demasiado para mi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1571612"/>
            <a:ext cx="4572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could have told me yourself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 lo hubieras dicho tú misma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2786058"/>
            <a:ext cx="43577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That you found someone else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 encontraste a alguien más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istrador\Escritorio\6771582657_b92b07211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57224" y="500042"/>
            <a:ext cx="56436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Instead,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heard it through the grapevine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cambio lo escuché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través de rumores 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14612" y="1643050"/>
            <a:ext cx="4857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Not much longer would you be mine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serías mía por no mucho tiempo </a:t>
            </a:r>
            <a:endParaRPr lang="es-ES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071802" y="3786190"/>
            <a:ext cx="5572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heard it through the grapevine   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</a:t>
            </a:r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0899" cy="6858000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731" y="0"/>
            <a:ext cx="9344029" cy="7010400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4029" cy="7010400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4029" cy="7010400"/>
          </a:xfrm>
          <a:prstGeom prst="rect">
            <a:avLst/>
          </a:prstGeom>
          <a:noFill/>
        </p:spPr>
      </p:pic>
      <p:pic>
        <p:nvPicPr>
          <p:cNvPr id="19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4029" cy="7010400"/>
          </a:xfrm>
          <a:prstGeom prst="rect">
            <a:avLst/>
          </a:prstGeom>
          <a:noFill/>
        </p:spPr>
      </p:pic>
      <p:pic>
        <p:nvPicPr>
          <p:cNvPr id="20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4029" cy="7010400"/>
          </a:xfrm>
          <a:prstGeom prst="rect">
            <a:avLst/>
          </a:prstGeom>
          <a:noFill/>
        </p:spPr>
      </p:pic>
      <p:pic>
        <p:nvPicPr>
          <p:cNvPr id="21" name="Picture 3" descr="C:\Documents and Settings\Administrador\Escritorio\655652-1024x768-398_3_DBS-depression-side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4029" cy="70104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1142984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I'm just about to lose my mind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yo casi pierdo la razón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00364" y="2214554"/>
            <a:ext cx="31432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Honey, honey yeah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cariño, cariño, si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5201640392_f3421e93a2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714356"/>
            <a:ext cx="61436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People say you "Hear from what you see</a:t>
            </a: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gente te dice “que tiene noticias de lo que tú ves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357554" y="2214554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 na not from what you hear“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na, na, no de lo que tú oyes”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71934" y="3929066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can't help bein' confused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puedo ayudarte estando desorientado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160280-1024x768-Broken-Heart-3-7651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71480"/>
            <a:ext cx="54292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If it's true, won't you tell me dear?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¿Si eso es verdad, no me lo dirás querida?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643174" y="2000240"/>
            <a:ext cx="34290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 you plan to let me go 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 planeas dejarme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928662" y="3643314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For the other guy that you knew before? 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or el otro tipo que conociste antes?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Escritorio\6086365881_4c800bf027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43306" y="500042"/>
            <a:ext cx="5143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 I heard it through the grapevine  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29058" y="1714488"/>
            <a:ext cx="4857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Not much longer would you be mine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serías mía por no mucho tiempo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143240" y="3000372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 I heard it through the grapevine     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786182" y="4500570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I'm just about to lose my mind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yo casi pierdo la razón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786314" y="5786454"/>
            <a:ext cx="31432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Honey, honey yeah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cariño, cariño, si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0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20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" name="Picture 50" descr="http://upload.wikimedia.org/wikipedia/commons/thumb/e/ee/Creedence_Clearwater_Revival_1968.jpg/250px-Creedence_Clearwater_Revival_19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" name="Picture 12" descr="C:\Documents and Settings\Administrador\Escritorio\fondo 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2" name="21 Grupo"/>
          <p:cNvGrpSpPr/>
          <p:nvPr/>
        </p:nvGrpSpPr>
        <p:grpSpPr>
          <a:xfrm>
            <a:off x="1428728" y="928670"/>
            <a:ext cx="6286545" cy="5014934"/>
            <a:chOff x="1928794" y="1500175"/>
            <a:chExt cx="5084783" cy="4086241"/>
          </a:xfrm>
        </p:grpSpPr>
        <p:pic>
          <p:nvPicPr>
            <p:cNvPr id="1026" name="Picture 2" descr="C:\Documents and Settings\Administrador\Escritorio\Aldo 1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928794" y="1500175"/>
              <a:ext cx="2227263" cy="1728787"/>
            </a:xfrm>
            <a:prstGeom prst="rect">
              <a:avLst/>
            </a:prstGeom>
            <a:noFill/>
          </p:spPr>
        </p:pic>
        <p:pic>
          <p:nvPicPr>
            <p:cNvPr id="18" name="Picture 2" descr="C:\Documents and Settings\Administrador\Escritorio\Aldo 1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786313" y="1500175"/>
              <a:ext cx="2227263" cy="1728787"/>
            </a:xfrm>
            <a:prstGeom prst="rect">
              <a:avLst/>
            </a:prstGeom>
            <a:noFill/>
          </p:spPr>
        </p:pic>
        <p:pic>
          <p:nvPicPr>
            <p:cNvPr id="19" name="Picture 2" descr="C:\Documents and Settings\Administrador\Escritorio\Aldo 1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928794" y="3857629"/>
              <a:ext cx="2227263" cy="1728787"/>
            </a:xfrm>
            <a:prstGeom prst="rect">
              <a:avLst/>
            </a:prstGeom>
            <a:noFill/>
          </p:spPr>
        </p:pic>
        <p:pic>
          <p:nvPicPr>
            <p:cNvPr id="20" name="Picture 2" descr="C:\Documents and Settings\Administrador\Escritorio\Aldo 1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786314" y="3857628"/>
              <a:ext cx="2227263" cy="1728787"/>
            </a:xfrm>
            <a:prstGeom prst="rect">
              <a:avLst/>
            </a:prstGeom>
            <a:noFill/>
          </p:spPr>
        </p:pic>
      </p:grp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152400" y="228600"/>
            <a:ext cx="8763000" cy="6400800"/>
          </a:xfrm>
          <a:prstGeom prst="rect">
            <a:avLst/>
          </a:prstGeom>
          <a:noFill/>
          <a:ln w="127000" cmpd="tri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2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928670"/>
            <a:ext cx="2753665" cy="2121694"/>
          </a:xfrm>
          <a:prstGeom prst="rect">
            <a:avLst/>
          </a:prstGeom>
          <a:noFill/>
        </p:spPr>
      </p:pic>
      <p:pic>
        <p:nvPicPr>
          <p:cNvPr id="33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928670"/>
            <a:ext cx="2753665" cy="2121694"/>
          </a:xfrm>
          <a:prstGeom prst="rect">
            <a:avLst/>
          </a:prstGeom>
          <a:noFill/>
        </p:spPr>
      </p:pic>
      <p:pic>
        <p:nvPicPr>
          <p:cNvPr id="34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3786190"/>
            <a:ext cx="2753665" cy="2121694"/>
          </a:xfrm>
          <a:prstGeom prst="rect">
            <a:avLst/>
          </a:prstGeom>
          <a:noFill/>
        </p:spPr>
      </p:pic>
      <p:pic>
        <p:nvPicPr>
          <p:cNvPr id="35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3857628"/>
            <a:ext cx="2753665" cy="2121694"/>
          </a:xfrm>
          <a:prstGeom prst="rect">
            <a:avLst/>
          </a:prstGeom>
          <a:noFill/>
        </p:spPr>
      </p:pic>
      <p:pic>
        <p:nvPicPr>
          <p:cNvPr id="36" name="Picture 56" descr="http://www.endlesstrip.cc/page10/page3/files/page3-creedence-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95988" cy="6858000"/>
          </a:xfrm>
          <a:prstGeom prst="rect">
            <a:avLst/>
          </a:prstGeom>
          <a:noFill/>
        </p:spPr>
      </p:pic>
      <p:pic>
        <p:nvPicPr>
          <p:cNvPr id="37" name="Picture 56" descr="http://www.endlesstrip.cc/page10/page3/files/page3-creedence-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95989" cy="6858000"/>
          </a:xfrm>
          <a:prstGeom prst="rect">
            <a:avLst/>
          </a:prstGeom>
          <a:noFill/>
        </p:spPr>
      </p:pic>
      <p:pic>
        <p:nvPicPr>
          <p:cNvPr id="40" name="Picture 14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3" y="0"/>
            <a:ext cx="9144003" cy="6858000"/>
          </a:xfrm>
          <a:prstGeom prst="rect">
            <a:avLst/>
          </a:prstGeom>
          <a:noFill/>
        </p:spPr>
      </p:pic>
      <p:pic>
        <p:nvPicPr>
          <p:cNvPr id="41" name="Picture 3" descr="C:\Documents and Settings\Administrador\Escritorio\fondo 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2" name="Rectangle 10"/>
          <p:cNvSpPr>
            <a:spLocks noChangeArrowheads="1"/>
          </p:cNvSpPr>
          <p:nvPr/>
        </p:nvSpPr>
        <p:spPr bwMode="auto">
          <a:xfrm>
            <a:off x="357158" y="428604"/>
            <a:ext cx="8477280" cy="5972196"/>
          </a:xfrm>
          <a:prstGeom prst="rect">
            <a:avLst/>
          </a:prstGeom>
          <a:noFill/>
          <a:ln w="127000" cmpd="tri">
            <a:solidFill>
              <a:srgbClr val="00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028" name="Picture 4" descr="C:\Documents and Settings\Administrador\Escritorio\PRIMERO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7224" y="2428868"/>
            <a:ext cx="2500330" cy="2123223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SEGUNDO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2357430"/>
            <a:ext cx="1571636" cy="2260427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tercero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929058" y="714355"/>
            <a:ext cx="2000264" cy="2009367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Escritorio\cuarto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857620" y="3929066"/>
            <a:ext cx="2071702" cy="2071702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Escritorio\PRIMERO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5786" y="2368205"/>
            <a:ext cx="2595223" cy="2203803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Escritorio\tercero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929057" y="714032"/>
            <a:ext cx="1991525" cy="2000588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Escritorio\SEGUNDO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2357430"/>
            <a:ext cx="1539758" cy="2214578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Escritorio\cuarto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857620" y="3929066"/>
            <a:ext cx="2071702" cy="20717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22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500"/>
                            </p:stCondLst>
                            <p:childTnLst>
                              <p:par>
                                <p:cTn id="35" presetID="1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 C 0.069 0  0.125 0.07455  0.125 0.1664  C 0.125 0.25825  0.069 0.33279  0 0.33279  C -0.069 0.33279  -0.125 0.25825  -0.125 0.1664  C -0.125 0.07455  -0.069 0  0 0  Z" pathEditMode="relative" ptsTypes="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0"/>
                            </p:stCondLst>
                            <p:childTnLst>
                              <p:par>
                                <p:cTn id="46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3000"/>
                            </p:stCondLst>
                            <p:childTnLst>
                              <p:par>
                                <p:cTn id="54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000"/>
                            </p:stCondLst>
                            <p:childTnLst>
                              <p:par>
                                <p:cTn id="60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9000"/>
                            </p:stCondLst>
                            <p:childTnLst>
                              <p:par>
                                <p:cTn id="66" presetID="5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69" dur="1230" decel="100000"/>
                                        <p:tgtEl>
                                          <p:spTgt spid="33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70" dur="1230" decel="100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71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72" dur="1230" decel="100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73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2000"/>
                            </p:stCondLst>
                            <p:childTnLst>
                              <p:par>
                                <p:cTn id="76" presetID="2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000"/>
                            </p:stCondLst>
                            <p:childTnLst>
                              <p:par>
                                <p:cTn id="82" presetID="3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8000"/>
                            </p:stCondLst>
                            <p:childTnLst>
                              <p:par>
                                <p:cTn id="8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8500"/>
                            </p:stCondLst>
                            <p:childTnLst>
                              <p:par>
                                <p:cTn id="95" presetID="1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0"/>
                            </p:stCondLst>
                            <p:childTnLst>
                              <p:par>
                                <p:cTn id="9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0"/>
                            </p:stCondLst>
                            <p:childTnLst>
                              <p:par>
                                <p:cTn id="10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2000"/>
                            </p:stCondLst>
                            <p:childTnLst>
                              <p:par>
                                <p:cTn id="1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4000"/>
                            </p:stCondLst>
                            <p:childTnLst>
                              <p:par>
                                <p:cTn id="114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770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770" decel="100000"/>
                                        <p:tgtEl>
                                          <p:spTgt spid="10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9" dur="77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1" dur="77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7000"/>
                            </p:stCondLst>
                            <p:childTnLst>
                              <p:par>
                                <p:cTn id="124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0000"/>
                            </p:stCondLst>
                            <p:childTnLst>
                              <p:par>
                                <p:cTn id="128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770" decel="100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770" decel="100000"/>
                                        <p:tgtEl>
                                          <p:spTgt spid="10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3" dur="77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5" dur="77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3000"/>
                            </p:stCondLst>
                            <p:childTnLst>
                              <p:par>
                                <p:cTn id="138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0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6000"/>
                            </p:stCondLst>
                            <p:childTnLst>
                              <p:par>
                                <p:cTn id="142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770" decel="100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770" decel="100000"/>
                                        <p:tgtEl>
                                          <p:spTgt spid="10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7" dur="77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9" dur="77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9000"/>
                            </p:stCondLst>
                            <p:childTnLst>
                              <p:par>
                                <p:cTn id="152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4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2000"/>
                            </p:stCondLst>
                            <p:childTnLst>
                              <p:par>
                                <p:cTn id="156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770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770" decel="100000"/>
                                        <p:tgtEl>
                                          <p:spTgt spid="103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1" dur="77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3" dur="77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85000"/>
                            </p:stCondLst>
                            <p:childTnLst>
                              <p:par>
                                <p:cTn id="166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8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4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Administrador\Mis documentos\929052-1024x768-couple-night-bridge-love-relationshi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85786" y="285728"/>
            <a:ext cx="55721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 I heard it through the grapevine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857620" y="1643050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Not much longer would you be mine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serías mía por no mucho tiempo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071538" y="2786058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 I heard it through the grapevine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714744" y="4357694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I'm just about to lose my mind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yo casi pierdo la razón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dministrador\Escritorio\CC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1166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43042" y="642918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28728" y="642918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Ooo,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heard it through the grapevine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uu,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14678" y="1714488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Not much longer would you be mine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serías mía por no mucho tiempo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143108" y="3286124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Ohh,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heard it through the grapevine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oh,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escuché a través de rumores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71538" y="4500570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I'm just about to lose my mind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yo casi pierdo la razón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71670" y="5643578"/>
            <a:ext cx="31432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Honey, honey yeah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cariño, cariño, si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Administrador\Escritorio\fondo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286644" y="5857892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sp>
        <p:nvSpPr>
          <p:cNvPr id="1029" name="AutoShape 5" descr="http://www.desktopnexus.com/dl/inline/145104/1024x768/lq20626ah7tdfjt7toirgc2k734feb98e2223d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C:\Documents and Settings\Administrador\Escritorio\145104-1024x768-Creedence-Clearwater-Revival-1-big-lar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500174"/>
            <a:ext cx="4286280" cy="321471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perspectiveContrastingRightFacing"/>
            <a:lightRig rig="threePt" dir="t"/>
          </a:scene3d>
          <a:sp3d>
            <a:bevelT w="139700" h="139700" prst="divot"/>
          </a:sp3d>
        </p:spPr>
      </p:pic>
      <p:pic>
        <p:nvPicPr>
          <p:cNvPr id="1033" name="Picture 9" descr="C:\Documents and Settings\Administrador\Escritorio\Imagen 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1142984"/>
            <a:ext cx="3552825" cy="418147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34" name="Picture 10" descr="C:\Documents and Settings\Administrador\Escritorio\Imagen 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1142984"/>
            <a:ext cx="3552825" cy="418147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35" name="Picture 11" descr="C:\Documents and Settings\Administrador\Escritorio\Imagen 1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1142984"/>
            <a:ext cx="3552825" cy="418147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357158" y="428604"/>
            <a:ext cx="8477280" cy="5972196"/>
          </a:xfrm>
          <a:prstGeom prst="rect">
            <a:avLst/>
          </a:prstGeom>
          <a:noFill/>
          <a:ln w="127000" cmpd="tri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9" name="Picture 26" descr="CCR - creedence-clearwater-revival Photo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429520" y="5857892"/>
            <a:ext cx="137159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pic>
        <p:nvPicPr>
          <p:cNvPr id="24" name="Picture 58" descr="http://1.bp.blogspot.com/-b4rnPdS-yb0/Ty-_fqvR68I/AAAAAAAAAO8/GkPFDTTg59A/s1600/creedence-clearwater-revival-19344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58" descr="http://1.bp.blogspot.com/-b4rnPdS-yb0/Ty-_fqvR68I/AAAAAAAAAO8/GkPFDTTg59A/s1600/creedence-clearwater-revival-19344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7429520" y="5572140"/>
            <a:ext cx="137159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pic>
        <p:nvPicPr>
          <p:cNvPr id="1037" name="Picture 13" descr="http://www.plantillaspowerpoint.net/wp-content/uploads/2009/04/skyroads-blue-10-300x225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39" name="38 Grupo"/>
          <p:cNvGrpSpPr/>
          <p:nvPr/>
        </p:nvGrpSpPr>
        <p:grpSpPr>
          <a:xfrm>
            <a:off x="857224" y="928670"/>
            <a:ext cx="7599904" cy="5383229"/>
            <a:chOff x="552428" y="928670"/>
            <a:chExt cx="7599904" cy="5383229"/>
          </a:xfrm>
        </p:grpSpPr>
        <p:pic>
          <p:nvPicPr>
            <p:cNvPr id="1038" name="Picture 14" descr="C:\Documents and Settings\Administrador\Escritorio\Aldo 1.jpg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552428" y="928670"/>
              <a:ext cx="3764879" cy="2274886"/>
            </a:xfrm>
            <a:prstGeom prst="rect">
              <a:avLst/>
            </a:prstGeom>
            <a:noFill/>
          </p:spPr>
        </p:pic>
        <p:pic>
          <p:nvPicPr>
            <p:cNvPr id="1039" name="Picture 15" descr="C:\Documents and Settings\Administrador\Escritorio\aldo 2.jpg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5124460" y="928670"/>
              <a:ext cx="3001150" cy="2236785"/>
            </a:xfrm>
            <a:prstGeom prst="rect">
              <a:avLst/>
            </a:prstGeom>
            <a:noFill/>
          </p:spPr>
        </p:pic>
        <p:pic>
          <p:nvPicPr>
            <p:cNvPr id="1040" name="Picture 16" descr="C:\Documents and Settings\Administrador\Escritorio\aldo 3.jpg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123932" y="3643314"/>
              <a:ext cx="2674321" cy="2668585"/>
            </a:xfrm>
            <a:prstGeom prst="rect">
              <a:avLst/>
            </a:prstGeom>
            <a:noFill/>
          </p:spPr>
        </p:pic>
        <p:pic>
          <p:nvPicPr>
            <p:cNvPr id="1041" name="Picture 17" descr="C:\Documents and Settings\Administrador\Escritorio\aldo 4.jpg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5053022" y="3500438"/>
              <a:ext cx="3099310" cy="2598734"/>
            </a:xfrm>
            <a:prstGeom prst="rect">
              <a:avLst/>
            </a:prstGeom>
            <a:noFill/>
          </p:spPr>
        </p:pic>
      </p:grpSp>
      <p:pic>
        <p:nvPicPr>
          <p:cNvPr id="1042" name="Picture 18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57224" y="928670"/>
            <a:ext cx="3857652" cy="2330943"/>
          </a:xfrm>
          <a:prstGeom prst="rect">
            <a:avLst/>
          </a:prstGeom>
          <a:noFill/>
        </p:spPr>
      </p:pic>
      <p:pic>
        <p:nvPicPr>
          <p:cNvPr id="1043" name="Picture 19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429256" y="928670"/>
            <a:ext cx="2975984" cy="2218029"/>
          </a:xfrm>
          <a:prstGeom prst="rect">
            <a:avLst/>
          </a:prstGeom>
          <a:noFill/>
        </p:spPr>
      </p:pic>
      <p:pic>
        <p:nvPicPr>
          <p:cNvPr id="1044" name="Picture 20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428728" y="3643314"/>
            <a:ext cx="2648888" cy="2643206"/>
          </a:xfrm>
          <a:prstGeom prst="rect">
            <a:avLst/>
          </a:prstGeom>
          <a:noFill/>
        </p:spPr>
      </p:pic>
      <p:pic>
        <p:nvPicPr>
          <p:cNvPr id="1045" name="Picture 21" descr="C:\Documents and Settings\Administrador\Escritorio\aldo 4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357818" y="3500438"/>
            <a:ext cx="3071835" cy="2575696"/>
          </a:xfrm>
          <a:prstGeom prst="rect">
            <a:avLst/>
          </a:prstGeom>
          <a:noFill/>
        </p:spPr>
      </p:pic>
      <p:sp>
        <p:nvSpPr>
          <p:cNvPr id="44" name="Rectangle 10"/>
          <p:cNvSpPr>
            <a:spLocks noChangeArrowheads="1"/>
          </p:cNvSpPr>
          <p:nvPr/>
        </p:nvSpPr>
        <p:spPr bwMode="auto">
          <a:xfrm>
            <a:off x="500034" y="428604"/>
            <a:ext cx="8215370" cy="6072230"/>
          </a:xfrm>
          <a:prstGeom prst="rect">
            <a:avLst/>
          </a:prstGeom>
          <a:noFill/>
          <a:ln w="127000" cmpd="tri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5" name="Text Box 7"/>
          <p:cNvSpPr txBox="1">
            <a:spLocks noChangeArrowheads="1"/>
          </p:cNvSpPr>
          <p:nvPr/>
        </p:nvSpPr>
        <p:spPr bwMode="auto">
          <a:xfrm>
            <a:off x="7500958" y="6143644"/>
            <a:ext cx="108584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pic>
        <p:nvPicPr>
          <p:cNvPr id="1047" name="Picture 23" descr="http://www.plantillaspowerpoint.net/wp-content/uploads/2009/02/1717299540_2aaadf8bfd_b-300x225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500034" y="428604"/>
            <a:ext cx="8143932" cy="6000792"/>
          </a:xfrm>
          <a:prstGeom prst="rect">
            <a:avLst/>
          </a:prstGeom>
          <a:noFill/>
          <a:ln w="127000" cmpd="tri">
            <a:solidFill>
              <a:srgbClr val="FF006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2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2"/>
            <a:ext cx="8001056" cy="5857916"/>
          </a:xfrm>
          <a:prstGeom prst="rect">
            <a:avLst/>
          </a:prstGeom>
          <a:noFill/>
        </p:spPr>
      </p:pic>
      <p:pic>
        <p:nvPicPr>
          <p:cNvPr id="33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1"/>
            <a:ext cx="8001056" cy="5857916"/>
          </a:xfrm>
          <a:prstGeom prst="rect">
            <a:avLst/>
          </a:prstGeom>
          <a:noFill/>
        </p:spPr>
      </p:pic>
      <p:pic>
        <p:nvPicPr>
          <p:cNvPr id="34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1" y="500042"/>
            <a:ext cx="8001057" cy="5857916"/>
          </a:xfrm>
          <a:prstGeom prst="rect">
            <a:avLst/>
          </a:prstGeom>
          <a:noFill/>
        </p:spPr>
      </p:pic>
      <p:pic>
        <p:nvPicPr>
          <p:cNvPr id="35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1"/>
            <a:ext cx="8001056" cy="5857917"/>
          </a:xfrm>
          <a:prstGeom prst="rect">
            <a:avLst/>
          </a:prstGeom>
          <a:noFill/>
        </p:spPr>
      </p:pic>
      <p:pic>
        <p:nvPicPr>
          <p:cNvPr id="36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2"/>
            <a:ext cx="8001056" cy="5857916"/>
          </a:xfrm>
          <a:prstGeom prst="rect">
            <a:avLst/>
          </a:prstGeom>
          <a:noFill/>
        </p:spPr>
      </p:pic>
      <p:pic>
        <p:nvPicPr>
          <p:cNvPr id="37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2"/>
            <a:ext cx="8001056" cy="5857916"/>
          </a:xfrm>
          <a:prstGeom prst="rect">
            <a:avLst/>
          </a:prstGeom>
          <a:noFill/>
        </p:spPr>
      </p:pic>
      <p:pic>
        <p:nvPicPr>
          <p:cNvPr id="38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2"/>
            <a:ext cx="8001056" cy="5857916"/>
          </a:xfrm>
          <a:prstGeom prst="rect">
            <a:avLst/>
          </a:prstGeom>
          <a:noFill/>
        </p:spPr>
      </p:pic>
      <p:pic>
        <p:nvPicPr>
          <p:cNvPr id="40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2"/>
            <a:ext cx="8001056" cy="5857916"/>
          </a:xfrm>
          <a:prstGeom prst="rect">
            <a:avLst/>
          </a:prstGeom>
          <a:noFill/>
        </p:spPr>
      </p:pic>
      <p:pic>
        <p:nvPicPr>
          <p:cNvPr id="41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2"/>
            <a:ext cx="8001056" cy="5857916"/>
          </a:xfrm>
          <a:prstGeom prst="rect">
            <a:avLst/>
          </a:prstGeom>
          <a:noFill/>
        </p:spPr>
      </p:pic>
      <p:pic>
        <p:nvPicPr>
          <p:cNvPr id="42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2" y="500042"/>
            <a:ext cx="8001056" cy="5857916"/>
          </a:xfrm>
          <a:prstGeom prst="rect">
            <a:avLst/>
          </a:prstGeom>
          <a:noFill/>
        </p:spPr>
      </p:pic>
      <p:pic>
        <p:nvPicPr>
          <p:cNvPr id="43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1" y="500042"/>
            <a:ext cx="8001057" cy="5857918"/>
          </a:xfrm>
          <a:prstGeom prst="rect">
            <a:avLst/>
          </a:prstGeom>
          <a:noFill/>
        </p:spPr>
      </p:pic>
      <p:pic>
        <p:nvPicPr>
          <p:cNvPr id="46" name="Picture 8" descr="creedence clearwater revival - creedence-clearwater-revival Phot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471" y="500042"/>
            <a:ext cx="8001057" cy="5857916"/>
          </a:xfrm>
          <a:prstGeom prst="rect">
            <a:avLst/>
          </a:prstGeom>
          <a:noFill/>
        </p:spPr>
      </p:pic>
      <p:sp>
        <p:nvSpPr>
          <p:cNvPr id="57" name="Text Box 7"/>
          <p:cNvSpPr txBox="1">
            <a:spLocks noChangeArrowheads="1"/>
          </p:cNvSpPr>
          <p:nvPr/>
        </p:nvSpPr>
        <p:spPr bwMode="auto">
          <a:xfrm>
            <a:off x="7215206" y="5786454"/>
            <a:ext cx="108584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55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0"/>
                            </p:stCondLst>
                            <p:childTnLst>
                              <p:par>
                                <p:cTn id="5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8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8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800"/>
                            </p:stCondLst>
                            <p:childTnLst>
                              <p:par>
                                <p:cTn id="6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7800"/>
                            </p:stCondLst>
                            <p:childTnLst>
                              <p:par>
                                <p:cTn id="7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9800"/>
                            </p:stCondLst>
                            <p:childTnLst>
                              <p:par>
                                <p:cTn id="76" presetID="28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4800"/>
                            </p:stCondLst>
                            <p:childTnLst>
                              <p:par>
                                <p:cTn id="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6800"/>
                            </p:stCondLst>
                            <p:childTnLst>
                              <p:par>
                                <p:cTn id="86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3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800"/>
                            </p:stCondLst>
                            <p:childTnLst>
                              <p:par>
                                <p:cTn id="9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2800"/>
                            </p:stCondLst>
                            <p:childTnLst>
                              <p:par>
                                <p:cTn id="94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7300"/>
                            </p:stCondLst>
                            <p:childTnLst>
                              <p:par>
                                <p:cTn id="99" presetID="39" presetClass="entr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800"/>
                            </p:stCondLst>
                            <p:childTnLst>
                              <p:par>
                                <p:cTn id="106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800"/>
                            </p:stCondLst>
                            <p:childTnLst>
                              <p:par>
                                <p:cTn id="111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8800"/>
                            </p:stCondLst>
                            <p:childTnLst>
                              <p:par>
                                <p:cTn id="118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1800"/>
                            </p:stCondLst>
                            <p:childTnLst>
                              <p:par>
                                <p:cTn id="124" presetID="50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4800"/>
                            </p:stCondLst>
                            <p:childTnLst>
                              <p:par>
                                <p:cTn id="130" presetID="54" presetClass="exit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2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7800"/>
                            </p:stCondLst>
                            <p:childTnLst>
                              <p:par>
                                <p:cTn id="138" presetID="6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9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0800"/>
                            </p:stCondLst>
                            <p:childTnLst>
                              <p:par>
                                <p:cTn id="142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2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" decel="100000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3800"/>
                            </p:stCondLst>
                            <p:childTnLst>
                              <p:par>
                                <p:cTn id="1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95800"/>
                            </p:stCondLst>
                            <p:childTnLst>
                              <p:par>
                                <p:cTn id="15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97800"/>
                            </p:stCondLst>
                            <p:childTnLst>
                              <p:par>
                                <p:cTn id="15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99800"/>
                            </p:stCondLst>
                            <p:childTnLst>
                              <p:par>
                                <p:cTn id="1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04800"/>
                            </p:stCondLst>
                            <p:childTnLst>
                              <p:par>
                                <p:cTn id="20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10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21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1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1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 animBg="1"/>
      <p:bldP spid="22" grpId="0"/>
      <p:bldP spid="26" grpId="0"/>
      <p:bldP spid="44" grpId="0" animBg="1"/>
      <p:bldP spid="45" grpId="0"/>
      <p:bldP spid="53" grpId="0" animBg="1"/>
      <p:bldP spid="57" grpId="0"/>
      <p:bldP spid="5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err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2564</TotalTime>
  <Words>726</Words>
  <Application>Microsoft Office PowerPoint</Application>
  <PresentationFormat>Presentación en pantalla (4:3)</PresentationFormat>
  <Paragraphs>91</Paragraphs>
  <Slides>17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257</cp:revision>
  <dcterms:created xsi:type="dcterms:W3CDTF">2012-05-04T00:34:41Z</dcterms:created>
  <dcterms:modified xsi:type="dcterms:W3CDTF">2013-01-09T16:44:59Z</dcterms:modified>
</cp:coreProperties>
</file>