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sldIdLst>
    <p:sldId id="256" r:id="rId3"/>
    <p:sldId id="276" r:id="rId4"/>
    <p:sldId id="274" r:id="rId5"/>
    <p:sldId id="273" r:id="rId6"/>
    <p:sldId id="272" r:id="rId7"/>
    <p:sldId id="271" r:id="rId8"/>
    <p:sldId id="270" r:id="rId9"/>
    <p:sldId id="269" r:id="rId10"/>
    <p:sldId id="268" r:id="rId11"/>
    <p:sldId id="267" r:id="rId12"/>
    <p:sldId id="266" r:id="rId13"/>
    <p:sldId id="265" r:id="rId14"/>
    <p:sldId id="264" r:id="rId15"/>
    <p:sldId id="263" r:id="rId16"/>
    <p:sldId id="277" r:id="rId1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0"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C60DB7FA-2245-4BA8-8702-F9CF5FDCA1E7}" type="datetimeFigureOut">
              <a:rPr lang="es-ES"/>
              <a:pPr>
                <a:defRPr/>
              </a:pPr>
              <a:t>25/10/2012</a:t>
            </a:fld>
            <a:endParaRPr lang="es-ES"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dirty="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E0C4E310-1BBD-4F5E-B3EE-3AFDEAB795A1}" type="slidenum">
              <a:rPr lang="es-ES"/>
              <a:pPr>
                <a:defRPr/>
              </a:pPr>
              <a:t>‹Nº›</a:t>
            </a:fld>
            <a:endParaRPr lang="es-E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843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14340"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57CDB57-DA0C-4F3C-A5F5-C0E70CF235A8}" type="slidenum">
              <a:rPr lang="es-ES" smtClean="0"/>
              <a:pPr fontAlgn="base">
                <a:spcBef>
                  <a:spcPct val="0"/>
                </a:spcBef>
                <a:spcAft>
                  <a:spcPct val="0"/>
                </a:spcAft>
                <a:defRPr/>
              </a:pPr>
              <a:t>3</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BF0D0C2F-D9F5-4AB3-809A-2DC41EA7E411}" type="datetimeFigureOut">
              <a:rPr lang="es-ES"/>
              <a:pPr>
                <a:defRPr/>
              </a:pPr>
              <a:t>25/10/2012</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E20931A-6317-4E60-A038-DC0AF9C819EE}" type="slidenum">
              <a:rPr lang="es-ES"/>
              <a:pPr>
                <a:defRPr/>
              </a:pPr>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9E10BC9-C68E-43B9-8C51-D5ED23B0FB47}" type="datetimeFigureOut">
              <a:rPr lang="es-ES"/>
              <a:pPr>
                <a:defRPr/>
              </a:pPr>
              <a:t>25/10/2012</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026D67F-6A31-4444-B336-ECF97EB4DD40}" type="slidenum">
              <a:rPr lang="es-ES"/>
              <a:pPr>
                <a:defRPr/>
              </a:pPr>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6070882F-1C36-4581-9488-90553DD715E9}" type="datetimeFigureOut">
              <a:rPr lang="es-ES"/>
              <a:pPr>
                <a:defRPr/>
              </a:pPr>
              <a:t>25/10/2012</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F802C29-0D8F-462A-889C-A88B5886BF22}" type="slidenum">
              <a:rPr lang="es-ES"/>
              <a:pPr>
                <a:defRPr/>
              </a:pPr>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3F4746D3-198A-443B-86B9-44D6568A0931}" type="datetimeFigureOut">
              <a:rPr lang="es-ES"/>
              <a:pPr>
                <a:defRPr/>
              </a:pPr>
              <a:t>25/10/2012</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69D894C-48D8-4300-9E8D-F991972984B7}" type="slidenum">
              <a:rPr lang="es-ES"/>
              <a:pPr>
                <a:defRPr/>
              </a:pPr>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EA28BBE5-FFBD-4786-915B-2FDF160DB7DF}" type="datetimeFigureOut">
              <a:rPr lang="es-ES"/>
              <a:pPr>
                <a:defRPr/>
              </a:pPr>
              <a:t>25/10/2012</a:t>
            </a:fld>
            <a:endParaRPr lang="es-ES" dirty="0"/>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010CC925-3F4E-4C68-BF39-A4874700E212}" type="slidenum">
              <a:rPr lang="es-ES"/>
              <a:pPr>
                <a:defRPr/>
              </a:pPr>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B3EBBA2E-567D-4CC5-AFAB-C707A1B9A565}" type="datetimeFigureOut">
              <a:rPr lang="es-ES"/>
              <a:pPr>
                <a:defRPr/>
              </a:pPr>
              <a:t>25/10/2012</a:t>
            </a:fld>
            <a:endParaRPr lang="es-ES" dirty="0"/>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EAA78FB-117C-4CA8-BBC1-8DFE8C6A8F2F}" type="slidenum">
              <a:rPr lang="es-ES"/>
              <a:pPr>
                <a:defRPr/>
              </a:pPr>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CA3BF988-7AA9-484E-BB2A-6944038EE867}" type="datetimeFigureOut">
              <a:rPr lang="es-ES"/>
              <a:pPr>
                <a:defRPr/>
              </a:pPr>
              <a:t>25/10/2012</a:t>
            </a:fld>
            <a:endParaRPr lang="es-ES" dirty="0"/>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F5C090E9-D078-41F0-92D1-1262CDA575C1}" type="slidenum">
              <a:rPr lang="es-ES"/>
              <a:pPr>
                <a:defRPr/>
              </a:pPr>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6EE13C3-DDDE-4398-89A2-387C2D71221B}" type="datetimeFigureOut">
              <a:rPr lang="es-ES"/>
              <a:pPr>
                <a:defRPr/>
              </a:pPr>
              <a:t>25/10/2012</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88F5600-6E92-4CF9-82F4-51F4176F5389}" type="slidenum">
              <a:rPr lang="es-ES"/>
              <a:pPr>
                <a:defRPr/>
              </a:pPr>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dirty="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C3C3303-8864-4F0D-8F46-C24D3920581C}" type="datetimeFigureOut">
              <a:rPr lang="es-ES"/>
              <a:pPr>
                <a:defRPr/>
              </a:pPr>
              <a:t>25/10/2012</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C25ED28-DA0C-44EA-9F98-3EFC88282185}" type="slidenum">
              <a:rPr lang="es-ES"/>
              <a:pPr>
                <a:defRPr/>
              </a:pPr>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3820FE4-AD5B-4797-851F-0E5C288D99F1}" type="datetimeFigureOut">
              <a:rPr lang="es-ES"/>
              <a:pPr>
                <a:defRPr/>
              </a:pPr>
              <a:t>25/10/2012</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060B910-0AEE-4FD7-8CD4-E65045107E9C}" type="slidenum">
              <a:rPr lang="es-ES"/>
              <a:pPr>
                <a:defRPr/>
              </a:pPr>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7AB0E25-8C23-421B-BE3D-8B0D155F920E}" type="datetimeFigureOut">
              <a:rPr lang="es-ES"/>
              <a:pPr>
                <a:defRPr/>
              </a:pPr>
              <a:t>25/10/2012</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2875DE5-B8E5-4232-AAC1-9F409F6BB363}" type="slidenum">
              <a:rPr lang="es-ES"/>
              <a:pPr>
                <a:defRPr/>
              </a:pPr>
              <a:t>‹Nº›</a:t>
            </a:fld>
            <a:endParaRPr lang="es-E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B690736-D857-473D-8582-C4406C12094E}"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B5219E1-4B61-4E4C-A6C3-E0B94BBD68DC}" type="datetimeFigureOut">
              <a:rPr lang="es-ES"/>
              <a:pPr>
                <a:defRPr/>
              </a:pPr>
              <a:t>25/10/2012</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83F134BE-C67F-4684-A8E4-1004B22BF0DA}" type="slidenum">
              <a:rPr lang="es-ES"/>
              <a:pPr>
                <a:defRPr/>
              </a:pPr>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C939D70-F77E-4703-8FA7-7671BE2F48DC}" type="slidenum">
              <a:rPr lang="es-ES_tradnl" smtClean="0">
                <a:solidFill>
                  <a:srgbClr val="000000"/>
                </a:solidFill>
                <a:cs typeface="+mn-cs"/>
              </a:rPr>
              <a:pPr/>
              <a:t>‹Nº›</a:t>
            </a:fld>
            <a:endParaRPr lang="es-ES_tradnl" smtClean="0">
              <a:solidFill>
                <a:srgbClr val="000000"/>
              </a:solidFill>
              <a:cs typeface="+mn-cs"/>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gif"/><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2.jpeg"/><Relationship Id="rId1" Type="http://schemas.openxmlformats.org/officeDocument/2006/relationships/slideLayout" Target="../slideLayouts/slideLayout1.xml"/><Relationship Id="rId5" Type="http://schemas.openxmlformats.org/officeDocument/2006/relationships/image" Target="../media/image13.gif"/><Relationship Id="rId4" Type="http://schemas.openxmlformats.org/officeDocument/2006/relationships/image" Target="../media/image10.gif"/></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4.jpeg"/><Relationship Id="rId1" Type="http://schemas.openxmlformats.org/officeDocument/2006/relationships/slideLayout" Target="../slideLayouts/slideLayout1.xml"/><Relationship Id="rId4" Type="http://schemas.openxmlformats.org/officeDocument/2006/relationships/image" Target="../media/image10.gif"/></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gif"/><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17.gif"/></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9.jpe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3.jpeg"/></Relationships>
</file>

<file path=ppt/slides/_rels/slide1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8.jpeg"/><Relationship Id="rId1" Type="http://schemas.openxmlformats.org/officeDocument/2006/relationships/slideLayout" Target="../slideLayouts/slideLayout1.xml"/><Relationship Id="rId5" Type="http://schemas.openxmlformats.org/officeDocument/2006/relationships/image" Target="../media/image31.gif"/><Relationship Id="rId4" Type="http://schemas.openxmlformats.org/officeDocument/2006/relationships/image" Target="../media/image30.gif"/></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9.jpeg"/><Relationship Id="rId1" Type="http://schemas.openxmlformats.org/officeDocument/2006/relationships/slideLayout" Target="../slideLayouts/slideLayout1.xml"/><Relationship Id="rId6" Type="http://schemas.openxmlformats.org/officeDocument/2006/relationships/image" Target="../media/image34.gif"/><Relationship Id="rId5" Type="http://schemas.openxmlformats.org/officeDocument/2006/relationships/image" Target="../media/image33.gif"/><Relationship Id="rId4" Type="http://schemas.openxmlformats.org/officeDocument/2006/relationships/image" Target="../media/image32.png"/></Relationships>
</file>

<file path=ppt/slides/_rels/slide1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7.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0" name="9 Imagen" descr="Tomas. amari.png"/>
          <p:cNvPicPr>
            <a:picLocks noChangeAspect="1"/>
          </p:cNvPicPr>
          <p:nvPr/>
        </p:nvPicPr>
        <p:blipFill>
          <a:blip r:embed="rId3" cstate="print"/>
          <a:srcRect/>
          <a:stretch>
            <a:fillRect/>
          </a:stretch>
        </p:blipFill>
        <p:spPr bwMode="auto">
          <a:xfrm>
            <a:off x="5148263" y="3860800"/>
            <a:ext cx="1944687" cy="2046288"/>
          </a:xfrm>
          <a:prstGeom prst="rect">
            <a:avLst/>
          </a:prstGeom>
          <a:noFill/>
          <a:ln w="9525">
            <a:noFill/>
            <a:miter lim="800000"/>
            <a:headEnd/>
            <a:tailEnd/>
          </a:ln>
        </p:spPr>
      </p:pic>
      <p:pic>
        <p:nvPicPr>
          <p:cNvPr id="2051" name="10 Imagen" descr="17[1].png"/>
          <p:cNvPicPr>
            <a:picLocks noChangeAspect="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2052" name="11 CuadroTexto"/>
          <p:cNvSpPr txBox="1">
            <a:spLocks noChangeArrowheads="1"/>
          </p:cNvSpPr>
          <p:nvPr/>
        </p:nvSpPr>
        <p:spPr bwMode="auto">
          <a:xfrm>
            <a:off x="179388" y="1989138"/>
            <a:ext cx="3960812" cy="708025"/>
          </a:xfrm>
          <a:prstGeom prst="rect">
            <a:avLst/>
          </a:prstGeom>
          <a:noFill/>
          <a:ln w="9525">
            <a:noFill/>
            <a:miter lim="800000"/>
            <a:headEnd/>
            <a:tailEnd/>
          </a:ln>
        </p:spPr>
        <p:txBody>
          <a:bodyPr>
            <a:spAutoFit/>
          </a:bodyPr>
          <a:lstStyle/>
          <a:p>
            <a:pPr algn="ctr"/>
            <a:r>
              <a:rPr lang="es-ES" sz="2000" b="1">
                <a:solidFill>
                  <a:schemeClr val="bg1"/>
                </a:solidFill>
                <a:latin typeface="Calibri" pitchFamily="34" charset="0"/>
              </a:rPr>
              <a:t>Canción: Llora el teléfono </a:t>
            </a:r>
          </a:p>
          <a:p>
            <a:pPr algn="ctr"/>
            <a:r>
              <a:rPr lang="es-ES" sz="2000" b="1">
                <a:solidFill>
                  <a:schemeClr val="bg1"/>
                </a:solidFill>
                <a:latin typeface="Calibri" pitchFamily="34" charset="0"/>
              </a:rPr>
              <a:t>Interprete: Doménico Modugno</a:t>
            </a:r>
          </a:p>
        </p:txBody>
      </p:sp>
      <p:sp>
        <p:nvSpPr>
          <p:cNvPr id="2053" name="AutoShape 2" descr="data:image/jpeg;base64,/9j/4AAQSkZJRgABAQAAAQABAAD/2wCEAAkGBhQSERQUERQWFBQVFB0XFhgXFRkZFxYUFxcWFBgUGBocHCYgGBkjGhYWHy8hIycpLC8sFR4xNTAqNiYsLCoBCQoKDgwOGg8PGiwiHyQsLSwsLyopKSksLywtLTAsKSwsLCwvLCksLCkpLCwpLCktLCwsLCwpKSwsLCwsLCwsLP/AABEIAKAAoAMBIgACEQEDEQH/xAAcAAABBQEBAQAAAAAAAAAAAAAHAAEEBQYCAwj/xABDEAACAgAFAQYFAQQGBwkAAAABAgMRAAQSITEFBhMiQVFhBzJxgZEUQlKhsSNDYnLB8CVzg5Kj0fEVJDM0U4KitOH/xAAZAQACAwEAAAAAAAAAAAAAAAABAgADBAX/xAAvEQACAgEDAgQEBQUAAAAAAAAAAQIRAwQSITFBUXGh8BMiYeEjkbHR8QUUYoHB/9oADAMBAAIRAxEAPwARZaLUkjVqK0Bt9uMeCKHBpaYbir8QJAqvXe/ziRkM+saurBrLA7AVQIvz9jh8hn0hdCAW3GsmhYH7Ki/XezzQ43un5uePI3T+E1jV1xzx9f2Iw6fIW06Tq9PO+SPrW+Hbpcqgkow0mia4O223HI/OLOHqkYzZls6C5Py8DSQNvWzj0l6xGYcyoLXJKWXw7FTpqz5cHbCPJktfL4evX8gxw4Gm93d15Lp+ZUSdPlVirIwYDUQQRS/vH298N+iko+FqXnnwg74vM/2hjbUFs6odF6eGDMar08X5AxFTrSmKVXJLsiqtKAtKKrnjEWTJVuIZYNOpVv45+yIuV6PI7aWBU6dQ8JNiwLFfz9sRv0smgNR0m699NXQ862xpIO00Ksh8dLCEPhHzAp78eE74q+pdUSWKFd1aMEMK52UAg/bz498CGTK5cx4/kOTDp4wuE+f4Kx8q4AYqQCLHuOLHt748wx/z+MW3V+ppMIitgqmkrXn7Hiv+mKisXwbauSox5YxjKoO14iw1nDnDYcqO0Bom6r3onetvzjgHCw+IAQkIOxI+mEzknckkn1vfCIwysQbBojgjkYgT0ErLtxt5gcH6jFr0Ds2+Z1PrWKJCoaR9RGtzSRIqgtJI3kqjyJNDfFt1/KrmprQVmZESZN9sysiKzIPSZX1Kv74FfMBrmdlI0l6dLGwkL5bMd8UjJDlZkTL61AItkZTztbqDzWDQL4L7oHw+haAagrGSOYRSspBY2DHIyaiBSqWUA8Mb8qyU/YvMh5O7SKdkZjJChOtdr1LEadkF7MtjBafNHL5UOyP/AETI2gAMI6pTGlE+EITGNzdIfMjAv+JrouajkglZiyCQEkgpZ1IV2VlWiCLr1GAuUxYtmMk5P1xyMInHUMulgaBrffj2xCzuaPoLiOQRj5gNTEfv0w03yK1AfXVjtlMmWdE4MulQdr8QFnyskk/9MUOQ6k0UmsAMaPzX5+exvEiDrrpHoUKPHr1b3YOoedV9sZJ4ZOW5fQ62HWY1iUJf5duzqjl+isJu5DBnsDzHIBvfkDFhF2bXRPqYloqArZdwDvYsjfFfL1ljN3wVVewdrI2AFbm6Net++JR7TNUwCIO+3Y22xFcb+3BvBmszSr6X53z6FGKWli3uT6uvKuPU9D2Tfvmi7xLWPWTTVRNVxd44PZhwhZmAIhEunf5SaAvi63x7Hte3etJ3SBmTQaL8Xe3ixHn7Rao9HdgeELYd+FqtrquTXFk4RPUXzXb7ljWip1ff7Hq/ZJxIYxIhbRrHzURenmtt/X1xBl6K6pGzEDvCdC72arnyF6hWJx7WMZ++Ma/Jo02aoHVd84i5jrrOkSsoLRHwtf8AdA1Ct60jgi9sPD49rdXv2hMv9ptfw7vmvSv+lWcLCOOwK43vbj+Xvx+cajnnnhY6NYbBAK8LDYe8Ahp8z0mTMQZJotJcQujXJGlCOeTQSXYAeFgB/d9saXs3kJ45Ysy5j75JQkpTNZdmmgZG1ySf0ukstR7fM2okngjL9TdMpIkLRJMUhQZhZC5qY+MqrKytGyBlQhWAtW25xv8AsP0SVo0OUl/TQSo0vdyRR5kqXcxEKXCAqwgB33rbfck9hZG3fu5YZk8MgIZHUMDepeCRdWCpDVdEEDAc6p0SU5ru442mlhiVXfRSR92gCgFvBstW7bb7LsNRB67+oywRxJlzkS2kiSA1CFIjVWaO2ET6LDBTpYgVVE5t+1AC5n9PLmJdatUDoJEjH7UsUgcFIQpYgFQN1HOFjwmV3QKScNeExw4wS4cYfCwsQg+FhsPiWQWGw+ERiEGx65fLl2CqLJ/kASfrsDtjzGNZ276XlMq+VTKNrb9MrTOCxR5GJGpQ3yggXttTLxWCC+aNT2A7CQmNZp1EjObRTTCNL21AGix874/OCZH0iLSB3SgDcAKKHntjM9lozBlINHiYxBizfIoNEsT5i9h60ffFl0frTNmHU5hJUUhdMSpSFuAxFk+mx+uOHkySlNuXQ7kMW2C2nl1PsTlGQqcutUfKj6miNwf+eAX2k6OMtmJIg16W29dJAZSfK6NH6e+Dl2j6rIkpZZ1gij8B7xdSSMa2qrHnRse2Bhm5406rDNnY0eIvcq/NGygGnWz4kKsjgXvdV5Y1aSUt1djPqofh7n1Rhzi87J5O5WmKd4sC94E0lu8lvTDFpHzW9EjzVG98VfUDGZZO5DCLW3dhvmEeo6Q3vVXj3yvXZ44WhjkZI3bUwXwljpKbsNyNLEVdb46RzCW+XVC0mZcPMxLFWJJ1NZLOBuxvejpBu7YbE5di8/8A0T6t5ooVvwKgciJJlCqvhBAljBA82vzx89ZCcpLGygEq6sAb0kgggGqNWN98Hzpf6oFJpxCyziOE9ystlo3JS7Y8xtMhsgfKOKGC1aK5Fv1bPGCOKKHS8mnSpa+7AiQa5G07sgIFkebqt2cAg9qdMkRgLQVD3En7YC2xtf2qGrYEk+Ec4NPa/PvloJJJMuJC6nvGWRQyrVBQrfsKvhCg+pq2Jx87ZtlLsUFKWJUHkLewP2wijSoZcnicdVhsPgjDjD4YYm9GyySTxLKWEZcd4VrUIxu5F7XpB39vzCEPDqtmhjW9ts7kWgyceRUa0V++bRTkkroV24cgajfuONxjMZF3Vw0Zpl3v02q/TzxGgJ2rL3sx2QlzOYMaaTo+fVwK8qIs/jGtzPwanB1r3TKXsxqWUqpPyqzbGvQny5xoPhH02Xu5s1maVZmHdbUWC3b+pU0oBO/hY+dkjw5hG2Gqx6o6/jUB+cZcmSSdWbIKNJpWfP8A2u+HByZR+8PcsVUs4so7fvaR8nnf8Djv4l9mUh/RzZZSIpoQlbsRLHVgnzLK6H3Or0wT/ixnIf8As+eIuokZAVU7k0y+g24O5rFX2gysc3SWMBDCELmsswNgiPdlv94KzqQdxp4xfpZOcHu7Mz6hqM00qssOyLRzdPhsBl7lFIYbeEaaI8xYPOJ2cCwgvK3JvzIFC7pQSTQvjgeg2oPh11MT5V5NOjVmJW0KdlDSd5oX2Guvti36v1XNLKVjhAWjoe1I2FamZ3RFa6pLJrfHHyY1vcfqduE7gmu6FK0cuYZI5A39GkrBWtaPh3K8X4GG/nfBGBr8YYFWaDQoULGVIUUB4jpHtw1fQ+mNZ0CXOpKkSQq8eq5HJhjsMQCbidldx81bn15GM522nGa6jHk1rQ0yd497gL3imvQKjyN9TjRp8dZUkUaqf4PJn+3HQREYpEUKO4y6yACh3rZcNqA99D37qfXGUwQvir1NG0RjaRppZZE80jISOBGH7JCiVgpogSDYaqwPcdWdXwcaLtWaX4cZFJeoRd4ivHGrzOrC1KxRs9EHncDB5yeUSONF0KrKiqSBpNhQDx73+MB74QZMPPmWI/qFjH+2nijb/h95gv8AVMxpSxsWPt+0bP8APES4ElV8lT2kysEsMwYyBRBIfBNIPkjZt11aSLHBBx874NnanN6Mjmmv+q0jbe3ISvuCcBNsBjxqhhjrDDCwBh8Sum5PvZUQmgzAE/ure7fYb4ijHSsRwa2r7HBVXyB9A0Z7sS5ysuSjjhrvHaHfxqQ7GNi1clNCWedXOBp2dygfN5eN0AV5BERvtIToBcHkhiDp2Bqtt8GPsb1Rp8pl5yT3iKIZgeQwCaH9fEqq9m71/YDn4lZb9H1QyxbCUpmlryk1Et/81Y/fDuminFJqVB5hyqiNUQaVVQoCmqRQFAB5FAAeuIvQOgplnmZWdu9lMnjN6bAGhf7Irbz3xLhms2lEHcEHkcg/SsRpuqqupWTMXxqSGSvqr6a+439N8crcdVJmV+IHY2SZZ5IZpEAhkLx34ZSA0ln961CoBwNIrA0y/VzDWUaTTFmMtH3UpAUxd7HdSkCni1MyEsCyqAVI06SWs32m05HPZkmZlVSqd9H3Q1aTEkaKaYgMwtjuxJrigFu3+S7rMxQ+cWUgjat6kSMCQbeYfUPtjXp7pmbMuUmanpuSzfSIYZpI9eVlB71VJ1wygmNw18Hb6bHirJC7MdsstnI/DLT8NGTpcH1rkr7jFh2CziZvpGXM5Vh3OmQnyMeqMkk8UE3P55wCO1snTHmY5Np1GogXENGx2dfHqpvIUKobeQpngUsjde/qXYtRUKfvyC72x7VQZKBijBswRUUYYFyzGga3IA5sjkV54AOcz8jTPISUcseCQV8tI8xXH2wXexPZnI5LJP1fvxm3jjYpqQosc/AXSbYy6iq2eNRIvY4C7Ne53Pn9cX4sKx3XUqy5nlfIibw2FhHFpSX/AGU7ZS5BmMaqyuyM4Ybnu9emm/Z+c+R4HpjU9Q+MrSn/AMsFWqrvTf1+QYG2Fg2K4p9TYdou3a5nLGFY2Qs6liWBGlbNDbzNfjGOOOsNWAFKhYfHN46wQiGFhDHtmMoyUHUqSLplINX7gX9sAhY9H7UZnKsXhkIBUIwIDI6jhXVgQwA48x5VjYZPsfn+ozxT52J1j1RqdalLhJ1EIvJG/N/1g+w8WSgRtuQffa/8/Yff6K+GHbVupZVhKAMxlyNZ3qRWBp+Tu2lw3ldHzAEk5bXQqSjK2iv77NdKNJG2ayI+Ug3LAvkjCiXReNXFVdedtk/iP06dDc8cbDYrKdB58i2zD+6TjTz5cg+Cz/MfX/njKdY+FeQleTNTo6alopEQoZ73YKBZdtloVZ9zeMEFultkjbPIlHcgf9r+2hzBdsuSmTy0oaNgvizGbAGliORGnzeVDTe7oAN8xmWkcu51MSLv8DjgUKoVtj6b6P2UhWNop8ugWZQgirUkcQJcQ3fzWoZn5Z6NnSpAT7efDaXI5kxxB5Int4W8yqgs0ZNC5FAJIHIo+2OhBKPyox797t9Qi/A5ll6fNl5BqQvICputDqiyJY3qmQ/7Q+mBT8QOx7dOzjxHeNreFrBLRFiFvfZgRpN8lSeMav4BdSZc9JCW8LwMwH9tWjNj30j+A9MVHxozxk6vOCdo1jjXfYARhjX3Yn74PcHcj5fP6ez8sYPz9RWwOQO4Dgkeh7s19D6Yxxw+o1V7enlYuj/E/k4YnBYw2FhYWEINhYfHJwSHWGOEMPWIQ5x1eOTzj0hWyB6kDc0OfM+WIFKwh/DjoSL/AE8ketg3hOxC0LtQf2vc8bgb74vutGOTI5mDMFFmQM6PKNJkK26SRlqNlRpoXuSOMQcvnUgRIAWiOgFJBvvVtY/bB9vXEyPP5ohi+XTNxV5VTr7Rvyd+BY9Lq8cf4jlk3P8A12O7PS7MVe7A/WCH8DOqd11PuyRpnhdN/wB5alWvfwEfc48uvw5CSORmy0uSkCkxkROFeTekI3QA7Cxp5vGT7NdV/TZuCfju5VY1+6G8Q/3dQ++OpCe5WcTLj2Oj60BOqxxjyK95KL+WKiN+ZCDz/dU/lh6Y7Rq96/w2woW8NjzJPN1/n/E4boZL7Hn1PqaRJqlYJHYUuTQBY0Ax8gSQLO2++Kvtb00T5RiukyQss0Dkr4ZY2DLTEEC60ni7q98SOv8ATxmMtNA/EyGP6FhSn7NpP2wBvhz2hzhzmVySzyCEzrqj1WAqEuyA8qpo2AaPnhku4yRos30lemdpoO6ASHMNaKBQAm1xMgHkBJwPIVjI/Fsf6Yzf95T/AMKPBU+KHSzJN0+dB/4M4BPvIQ6b+gkiF/60e+Bb8XWB6vmSNx4K+ndJhh07MdhjhwMLAHGwsLCwpBYY4fCOIQ5vDk4bD4JBmx3BJRBHINj6jjHDYcDEIEnp8zNErIP1OXb5oiw72JvMLvwDemt6/OJiSIhAifOw0KYFNYHoCdPG38MX2Q7LZOVFD5dI5FRQ2h2DpSgUzIVBf1JWybxpOmdPiyyMsK92pNsSzEk0BZLkk7DjgenN4nprkdGP9UUYVXIH+1XauePvsoHEsTottJAUko6XoXxRHIHqcYk4Lnxmyatl4JyKkExjBPzGNldwG8/mTV7d4fXAkxqjFQVIwSyPI9zPqGPPuuXywKlnkSJGayApMal3Yjg7GvUkb84vo8ztW/8Az+2M/wBTzaqiMCKSaMnfYIziMH2HjG/HHriJ1ft5ksqrGWdGYf1cbCSQn00g1+SB6nyxY0Yud3Bqp3FbkBbsnYChbGzwBQvfyGAn8L8ksvWczPGB3URldCOP6WQpHX/tJI9lOKvtn8Up89cGWVooHGkoKaWUk8MV4B2Ghbvglrxp/htklycUgSRZJZSplANGLQGHd0eSGZgW49Lq8JLJHFG5GrHhlPiPUJfUsmJV0ncAq9bcoyuD9bXHz78Uh/pKU+scR3/1KYNnQusGVmjkFN8y3WrTwQSBRPBG52Y77YGnb3ocff5uZmWQvk+8RW1a4SksUIYb0VILV6Uw8rIWohSfiBYJwm4vsDDDYveidmxmYyVciTv44lBHgp1kYsxu9hGxoA8ed7T4Oy6vlyEMbv3yt3g1bRfpZJ3jIBIDDRRH7w+at8CWWK6lqg2ZPCxrV7PxmKTu+6ctJL4wXKxxRRJOTGQd2AbSQwNk15ajBm7HSKHJkjBTX4be2EaJKSDordJFIsg+Ro7YCyR8QvFJFBhjiy6t0N8vWsqbZkOk/K6adamwLrWu42O9HY4sOgdLikSMyLZOYZTuR4BCXA248QvBlkio7uwFBt7TOnDYt17OSELum66iL3W4jMAduSik7X71jwm6QyxtIGRlVqOlr5ZlB4rfTfrTA+eDvj4k2S60QMXHZDICbOwIQSC9mvRQW/wGKc8413wvIGeBPlE1e90v8icOVSdJsLSL3dd2tEcge/JJ/mTuffFjlQDuaY+W2w9gPI+/niPDmVbYV/htzv5+9ccYhZ7KFrq9P4AJB8h82x3F1RwsrSsxrlGX+MubD5eEBgSJzYBv9gg37ih9NeBLg+rlIpY2jlgVojsFVbXTfzL4QUbz23BPNYGQ+FmcaQqoQR2Qrs4ogEgGltrIo8bA2cG7NGOSSplHB1qVzDHNM7QoQoVnYqkZpWoXtS+noPQYrZYSjFWFMpII9CDRH5xucn8KZAgbNSLHZ2RPG1A723yixxRPv6HQy9jckQNcM0jGgXVzbEDTqIGw4smh54oyamEHtfU148Mpq4g16DJokZwaZInZPaStKkehGqwfIgHywVel6ooliMYaWJI1liDKdtAEc8TDZtSgE0d/Ikgg00nY3KQLLKRIUVGJ1yC9OkjSFWju2ncnke+Mtmut5iBAWjWPvV1wFWIaJNlpAG2UhRsw3+bc74SUo6iFR9S+CeCVyN5B2iH6yCKJSsglYuGfdU07lmb5RvXN77XeKT4udaK5sRRMK/ShJQKZbeQykDVek0I+KOwwO2nYkkkktuSTd73vfO+++J/UUBhy0gHKNGxqvHG5Ne50SR7/ANrF2LFGEFHwM2WbnkczzyHWpYBUT6fGr8LYdNWlgSLGzMNtiDRvEmPtVmFNoyr4+8pYo1GoIY+AvGlmFcHUfPfFRhYZxi+qBua6FoO0cwFDQBbGhGqr/SJ3bilAFFQBX9kefPUnaidtVlfFrvwL/WqsbD28KqB6aRipwsTZHwDvl4k7qXWpJwveEHSWbYVbvp1ufVjpX/dG2Osl1ySJVVAtLIZN1slmQx7m+KOK68Sjk1Fa3okXQUmgeL98RqKVUNCMpO1+tfqTYe0EygClNAg2vI7owjVR3pCQP7xPOPTOTzDKorBe7NoDp3PctZo3yDIQTQu/PnFd+nj/APUP+42GzEm1BtV87VxxhUoPt6FkoTirb9UzxzS6XYejEfg1i87FZ1Y52LGrjIG9XTK2n7gHbEbq/RpjmJ9EUjKJ5FtUYiw7CrAryxVSQMpplKn3BB/ji1SpmSUdyoOX/bUekaGB2UH0rUBVfQ7DyxbyZ9a3O1b/AH39eT5YB3SutLFp5BDAtvYIB8vTyONfmu3MIC/K4rdSuofcfYbGuTvi1pMx7JRdUb6tQVoiAGGy3z+MVkfbGEP3bOe8F2uhr2+o/wA1gVdou1T5iTUrOgqiNVA7mjpXYbH3+/Jo+8Pqf/31+uF+VFnwW+WF3tl2s0RxPHupJB9ibIv28J/h7gZ3JdtNRotov1Ir+OMOM2wvxE6hRve7+vn7848lkI4JGMeXTQyOzp6bUzwxUXTCU65dh3kq5ydV8ZtJDEAu5YgKFK+5xiu0fWzmpzJpCKAERBwiLwv8z98Rm65OU0GaQodipdiKu654sDETvT6n84fHiUBcuXe+OBYtB4skb/qsyK/28Tav/qr+Tiq1YssvJ/3OYXv+oh/Ajzd/zH5xcUFdhXjm8K8Ah1eOThrw94JBxizyk6PIhIIYUPKjQr7YqtWHD0bBrCSjuRfhzPHK6tcFtBOpb52JAJFgeh35xCzktkbkgeorEZZCDYJB9jjtpmatRJr1JwqhTssnqN8NrR//2Q=="/>
          <p:cNvSpPr>
            <a:spLocks noChangeAspect="1" noChangeArrowheads="1"/>
          </p:cNvSpPr>
          <p:nvPr/>
        </p:nvSpPr>
        <p:spPr bwMode="auto">
          <a:xfrm>
            <a:off x="63500" y="-744538"/>
            <a:ext cx="1524000" cy="1524001"/>
          </a:xfrm>
          <a:prstGeom prst="rect">
            <a:avLst/>
          </a:prstGeom>
          <a:noFill/>
          <a:ln w="9525">
            <a:noFill/>
            <a:miter lim="800000"/>
            <a:headEnd/>
            <a:tailEnd/>
          </a:ln>
        </p:spPr>
        <p:txBody>
          <a:bodyPr/>
          <a:lstStyle/>
          <a:p>
            <a:endParaRPr lang="es-ES">
              <a:latin typeface="Calibri" pitchFamily="34" charset="0"/>
            </a:endParaRPr>
          </a:p>
        </p:txBody>
      </p:sp>
      <p:sp>
        <p:nvSpPr>
          <p:cNvPr id="2054" name="AutoShape 4" descr="data:image/jpeg;base64,/9j/4AAQSkZJRgABAQAAAQABAAD/2wCEAAkGBhQSERQUERQWFBQVFB0XFhgXFRkZFxYUFxcWFBgUGBocHCYgGBkjGhYWHy8hIycpLC8sFR4xNTAqNiYsLCoBCQoKDgwOGg8PGiwiHyQsLSwsLyopKSksLywtLTAsKSwsLCwvLCksLCkpLCwpLCktLCwsLCwpKSwsLCwsLCwsLP/AABEIAKAAoAMBIgACEQEDEQH/xAAcAAABBQEBAQAAAAAAAAAAAAAHAAEEBQYCAwj/xABDEAACAgAFAQYFAQQGBwkAAAABAgMRAAQSITEFBhMiQVFhBzJxgZEUQlKhsSNDYnLB8CVzg5Kj0fEVJDM0U4KitOH/xAAZAQACAwEAAAAAAAAAAAAAAAABAgADBAX/xAAvEQACAgEDAgQEBQUAAAAAAAAAAQIRAwQSITFBUXGh8BMiYeEjkbHR8QUUYoHB/9oADAMBAAIRAxEAPwARZaLUkjVqK0Bt9uMeCKHBpaYbir8QJAqvXe/ziRkM+saurBrLA7AVQIvz9jh8hn0hdCAW3GsmhYH7Ki/XezzQ43un5uePI3T+E1jV1xzx9f2Iw6fIW06Tq9PO+SPrW+Hbpcqgkow0mia4O223HI/OLOHqkYzZls6C5Py8DSQNvWzj0l6xGYcyoLXJKWXw7FTpqz5cHbCPJktfL4evX8gxw4Gm93d15Lp+ZUSdPlVirIwYDUQQRS/vH298N+iko+FqXnnwg74vM/2hjbUFs6odF6eGDMar08X5AxFTrSmKVXJLsiqtKAtKKrnjEWTJVuIZYNOpVv45+yIuV6PI7aWBU6dQ8JNiwLFfz9sRv0smgNR0m699NXQ862xpIO00Ksh8dLCEPhHzAp78eE74q+pdUSWKFd1aMEMK52UAg/bz498CGTK5cx4/kOTDp4wuE+f4Kx8q4AYqQCLHuOLHt748wx/z+MW3V+ppMIitgqmkrXn7Hiv+mKisXwbauSox5YxjKoO14iw1nDnDYcqO0Bom6r3onetvzjgHCw+IAQkIOxI+mEzknckkn1vfCIwysQbBojgjkYgT0ErLtxt5gcH6jFr0Ds2+Z1PrWKJCoaR9RGtzSRIqgtJI3kqjyJNDfFt1/KrmprQVmZESZN9sysiKzIPSZX1Kv74FfMBrmdlI0l6dLGwkL5bMd8UjJDlZkTL61AItkZTztbqDzWDQL4L7oHw+haAagrGSOYRSspBY2DHIyaiBSqWUA8Mb8qyU/YvMh5O7SKdkZjJChOtdr1LEadkF7MtjBafNHL5UOyP/AETI2gAMI6pTGlE+EITGNzdIfMjAv+JrouajkglZiyCQEkgpZ1IV2VlWiCLr1GAuUxYtmMk5P1xyMInHUMulgaBrffj2xCzuaPoLiOQRj5gNTEfv0w03yK1AfXVjtlMmWdE4MulQdr8QFnyskk/9MUOQ6k0UmsAMaPzX5+exvEiDrrpHoUKPHr1b3YOoedV9sZJ4ZOW5fQ62HWY1iUJf5duzqjl+isJu5DBnsDzHIBvfkDFhF2bXRPqYloqArZdwDvYsjfFfL1ljN3wVVewdrI2AFbm6Net++JR7TNUwCIO+3Y22xFcb+3BvBmszSr6X53z6FGKWli3uT6uvKuPU9D2Tfvmi7xLWPWTTVRNVxd44PZhwhZmAIhEunf5SaAvi63x7Hte3etJ3SBmTQaL8Xe3ixHn7Rao9HdgeELYd+FqtrquTXFk4RPUXzXb7ljWip1ff7Hq/ZJxIYxIhbRrHzURenmtt/X1xBl6K6pGzEDvCdC72arnyF6hWJx7WMZ++Ma/Jo02aoHVd84i5jrrOkSsoLRHwtf8AdA1Ct60jgi9sPD49rdXv2hMv9ptfw7vmvSv+lWcLCOOwK43vbj+Xvx+cajnnnhY6NYbBAK8LDYe8Ahp8z0mTMQZJotJcQujXJGlCOeTQSXYAeFgB/d9saXs3kJ45Ysy5j75JQkpTNZdmmgZG1ySf0ukstR7fM2okngjL9TdMpIkLRJMUhQZhZC5qY+MqrKytGyBlQhWAtW25xv8AsP0SVo0OUl/TQSo0vdyRR5kqXcxEKXCAqwgB33rbfck9hZG3fu5YZk8MgIZHUMDepeCRdWCpDVdEEDAc6p0SU5ru442mlhiVXfRSR92gCgFvBstW7bb7LsNRB67+oywRxJlzkS2kiSA1CFIjVWaO2ET6LDBTpYgVVE5t+1AC5n9PLmJdatUDoJEjH7UsUgcFIQpYgFQN1HOFjwmV3QKScNeExw4wS4cYfCwsQg+FhsPiWQWGw+ERiEGx65fLl2CqLJ/kASfrsDtjzGNZ276XlMq+VTKNrb9MrTOCxR5GJGpQ3yggXttTLxWCC+aNT2A7CQmNZp1EjObRTTCNL21AGix874/OCZH0iLSB3SgDcAKKHntjM9lozBlINHiYxBizfIoNEsT5i9h60ffFl0frTNmHU5hJUUhdMSpSFuAxFk+mx+uOHkySlNuXQ7kMW2C2nl1PsTlGQqcutUfKj6miNwf+eAX2k6OMtmJIg16W29dJAZSfK6NH6e+Dl2j6rIkpZZ1gij8B7xdSSMa2qrHnRse2Bhm5406rDNnY0eIvcq/NGygGnWz4kKsjgXvdV5Y1aSUt1djPqofh7n1Rhzi87J5O5WmKd4sC94E0lu8lvTDFpHzW9EjzVG98VfUDGZZO5DCLW3dhvmEeo6Q3vVXj3yvXZ44WhjkZI3bUwXwljpKbsNyNLEVdb46RzCW+XVC0mZcPMxLFWJJ1NZLOBuxvejpBu7YbE5di8/8A0T6t5ooVvwKgciJJlCqvhBAljBA82vzx89ZCcpLGygEq6sAb0kgggGqNWN98Hzpf6oFJpxCyziOE9ystlo3JS7Y8xtMhsgfKOKGC1aK5Fv1bPGCOKKHS8mnSpa+7AiQa5G07sgIFkebqt2cAg9qdMkRgLQVD3En7YC2xtf2qGrYEk+Ec4NPa/PvloJJJMuJC6nvGWRQyrVBQrfsKvhCg+pq2Jx87ZtlLsUFKWJUHkLewP2wijSoZcnicdVhsPgjDjD4YYm9GyySTxLKWEZcd4VrUIxu5F7XpB39vzCEPDqtmhjW9ts7kWgyceRUa0V++bRTkkroV24cgajfuONxjMZF3Vw0Zpl3v02q/TzxGgJ2rL3sx2QlzOYMaaTo+fVwK8qIs/jGtzPwanB1r3TKXsxqWUqpPyqzbGvQny5xoPhH02Xu5s1maVZmHdbUWC3b+pU0oBO/hY+dkjw5hG2Gqx6o6/jUB+cZcmSSdWbIKNJpWfP8A2u+HByZR+8PcsVUs4so7fvaR8nnf8Djv4l9mUh/RzZZSIpoQlbsRLHVgnzLK6H3Or0wT/ixnIf8As+eIuokZAVU7k0y+g24O5rFX2gysc3SWMBDCELmsswNgiPdlv94KzqQdxp4xfpZOcHu7Mz6hqM00qssOyLRzdPhsBl7lFIYbeEaaI8xYPOJ2cCwgvK3JvzIFC7pQSTQvjgeg2oPh11MT5V5NOjVmJW0KdlDSd5oX2Guvti36v1XNLKVjhAWjoe1I2FamZ3RFa6pLJrfHHyY1vcfqduE7gmu6FK0cuYZI5A39GkrBWtaPh3K8X4GG/nfBGBr8YYFWaDQoULGVIUUB4jpHtw1fQ+mNZ0CXOpKkSQq8eq5HJhjsMQCbidldx81bn15GM522nGa6jHk1rQ0yd497gL3imvQKjyN9TjRp8dZUkUaqf4PJn+3HQREYpEUKO4y6yACh3rZcNqA99D37qfXGUwQvir1NG0RjaRppZZE80jISOBGH7JCiVgpogSDYaqwPcdWdXwcaLtWaX4cZFJeoRd4ivHGrzOrC1KxRs9EHncDB5yeUSONF0KrKiqSBpNhQDx73+MB74QZMPPmWI/qFjH+2nijb/h95gv8AVMxpSxsWPt+0bP8APES4ElV8lT2kysEsMwYyBRBIfBNIPkjZt11aSLHBBx874NnanN6Mjmmv+q0jbe3ISvuCcBNsBjxqhhjrDDCwBh8Sum5PvZUQmgzAE/ure7fYb4ijHSsRwa2r7HBVXyB9A0Z7sS5ysuSjjhrvHaHfxqQ7GNi1clNCWedXOBp2dygfN5eN0AV5BERvtIToBcHkhiDp2Bqtt8GPsb1Rp8pl5yT3iKIZgeQwCaH9fEqq9m71/YDn4lZb9H1QyxbCUpmlryk1Et/81Y/fDuminFJqVB5hyqiNUQaVVQoCmqRQFAB5FAAeuIvQOgplnmZWdu9lMnjN6bAGhf7Irbz3xLhms2lEHcEHkcg/SsRpuqqupWTMXxqSGSvqr6a+439N8crcdVJmV+IHY2SZZ5IZpEAhkLx34ZSA0ln961CoBwNIrA0y/VzDWUaTTFmMtH3UpAUxd7HdSkCni1MyEsCyqAVI06SWs32m05HPZkmZlVSqd9H3Q1aTEkaKaYgMwtjuxJrigFu3+S7rMxQ+cWUgjat6kSMCQbeYfUPtjXp7pmbMuUmanpuSzfSIYZpI9eVlB71VJ1wygmNw18Hb6bHirJC7MdsstnI/DLT8NGTpcH1rkr7jFh2CziZvpGXM5Vh3OmQnyMeqMkk8UE3P55wCO1snTHmY5Np1GogXENGx2dfHqpvIUKobeQpngUsjde/qXYtRUKfvyC72x7VQZKBijBswRUUYYFyzGga3IA5sjkV54AOcz8jTPISUcseCQV8tI8xXH2wXexPZnI5LJP1fvxm3jjYpqQosc/AXSbYy6iq2eNRIvY4C7Ne53Pn9cX4sKx3XUqy5nlfIibw2FhHFpSX/AGU7ZS5BmMaqyuyM4Ybnu9emm/Z+c+R4HpjU9Q+MrSn/AMsFWqrvTf1+QYG2Fg2K4p9TYdou3a5nLGFY2Qs6liWBGlbNDbzNfjGOOOsNWAFKhYfHN46wQiGFhDHtmMoyUHUqSLplINX7gX9sAhY9H7UZnKsXhkIBUIwIDI6jhXVgQwA48x5VjYZPsfn+ozxT52J1j1RqdalLhJ1EIvJG/N/1g+w8WSgRtuQffa/8/Yff6K+GHbVupZVhKAMxlyNZ3qRWBp+Tu2lw3ldHzAEk5bXQqSjK2iv77NdKNJG2ayI+Ug3LAvkjCiXReNXFVdedtk/iP06dDc8cbDYrKdB58i2zD+6TjTz5cg+Cz/MfX/njKdY+FeQleTNTo6alopEQoZ73YKBZdtloVZ9zeMEFultkjbPIlHcgf9r+2hzBdsuSmTy0oaNgvizGbAGliORGnzeVDTe7oAN8xmWkcu51MSLv8DjgUKoVtj6b6P2UhWNop8ugWZQgirUkcQJcQ3fzWoZn5Z6NnSpAT7efDaXI5kxxB5Int4W8yqgs0ZNC5FAJIHIo+2OhBKPyox797t9Qi/A5ll6fNl5BqQvICputDqiyJY3qmQ/7Q+mBT8QOx7dOzjxHeNreFrBLRFiFvfZgRpN8lSeMav4BdSZc9JCW8LwMwH9tWjNj30j+A9MVHxozxk6vOCdo1jjXfYARhjX3Yn74PcHcj5fP6ez8sYPz9RWwOQO4Dgkeh7s19D6Yxxw+o1V7enlYuj/E/k4YnBYw2FhYWEINhYfHJwSHWGOEMPWIQ5x1eOTzj0hWyB6kDc0OfM+WIFKwh/DjoSL/AE8ketg3hOxC0LtQf2vc8bgb74vutGOTI5mDMFFmQM6PKNJkK26SRlqNlRpoXuSOMQcvnUgRIAWiOgFJBvvVtY/bB9vXEyPP5ohi+XTNxV5VTr7Rvyd+BY9Lq8cf4jlk3P8A12O7PS7MVe7A/WCH8DOqd11PuyRpnhdN/wB5alWvfwEfc48uvw5CSORmy0uSkCkxkROFeTekI3QA7Cxp5vGT7NdV/TZuCfju5VY1+6G8Q/3dQ++OpCe5WcTLj2Oj60BOqxxjyK95KL+WKiN+ZCDz/dU/lh6Y7Rq96/w2woW8NjzJPN1/n/E4boZL7Hn1PqaRJqlYJHYUuTQBY0Ax8gSQLO2++Kvtb00T5RiukyQss0Dkr4ZY2DLTEEC60ni7q98SOv8ATxmMtNA/EyGP6FhSn7NpP2wBvhz2hzhzmVySzyCEzrqj1WAqEuyA8qpo2AaPnhku4yRos30lemdpoO6ASHMNaKBQAm1xMgHkBJwPIVjI/Fsf6Yzf95T/AMKPBU+KHSzJN0+dB/4M4BPvIQ6b+gkiF/60e+Bb8XWB6vmSNx4K+ndJhh07MdhjhwMLAHGwsLCwpBYY4fCOIQ5vDk4bD4JBmx3BJRBHINj6jjHDYcDEIEnp8zNErIP1OXb5oiw72JvMLvwDemt6/OJiSIhAifOw0KYFNYHoCdPG38MX2Q7LZOVFD5dI5FRQ2h2DpSgUzIVBf1JWybxpOmdPiyyMsK92pNsSzEk0BZLkk7DjgenN4nprkdGP9UUYVXIH+1XauePvsoHEsTottJAUko6XoXxRHIHqcYk4Lnxmyatl4JyKkExjBPzGNldwG8/mTV7d4fXAkxqjFQVIwSyPI9zPqGPPuuXywKlnkSJGayApMal3Yjg7GvUkb84vo8ztW/8Az+2M/wBTzaqiMCKSaMnfYIziMH2HjG/HHriJ1ft5ksqrGWdGYf1cbCSQn00g1+SB6nyxY0Yud3Bqp3FbkBbsnYChbGzwBQvfyGAn8L8ksvWczPGB3URldCOP6WQpHX/tJI9lOKvtn8Up89cGWVooHGkoKaWUk8MV4B2Ghbvglrxp/htklycUgSRZJZSplANGLQGHd0eSGZgW49Lq8JLJHFG5GrHhlPiPUJfUsmJV0ncAq9bcoyuD9bXHz78Uh/pKU+scR3/1KYNnQusGVmjkFN8y3WrTwQSBRPBG52Y77YGnb3ocff5uZmWQvk+8RW1a4SksUIYb0VILV6Uw8rIWohSfiBYJwm4vsDDDYveidmxmYyVciTv44lBHgp1kYsxu9hGxoA8ed7T4Oy6vlyEMbv3yt3g1bRfpZJ3jIBIDDRRH7w+at8CWWK6lqg2ZPCxrV7PxmKTu+6ctJL4wXKxxRRJOTGQd2AbSQwNk15ajBm7HSKHJkjBTX4be2EaJKSDordJFIsg+Ro7YCyR8QvFJFBhjiy6t0N8vWsqbZkOk/K6adamwLrWu42O9HY4sOgdLikSMyLZOYZTuR4BCXA248QvBlkio7uwFBt7TOnDYt17OSELum66iL3W4jMAduSik7X71jwm6QyxtIGRlVqOlr5ZlB4rfTfrTA+eDvj4k2S60QMXHZDICbOwIQSC9mvRQW/wGKc8413wvIGeBPlE1e90v8icOVSdJsLSL3dd2tEcge/JJ/mTuffFjlQDuaY+W2w9gPI+/niPDmVbYV/htzv5+9ccYhZ7KFrq9P4AJB8h82x3F1RwsrSsxrlGX+MubD5eEBgSJzYBv9gg37ih9NeBLg+rlIpY2jlgVojsFVbXTfzL4QUbz23BPNYGQ+FmcaQqoQR2Qrs4ogEgGltrIo8bA2cG7NGOSSplHB1qVzDHNM7QoQoVnYqkZpWoXtS+noPQYrZYSjFWFMpII9CDRH5xucn8KZAgbNSLHZ2RPG1A723yixxRPv6HQy9jckQNcM0jGgXVzbEDTqIGw4smh54oyamEHtfU148Mpq4g16DJokZwaZInZPaStKkehGqwfIgHywVel6ooliMYaWJI1liDKdtAEc8TDZtSgE0d/Ikgg00nY3KQLLKRIUVGJ1yC9OkjSFWju2ncnke+Mtmut5iBAWjWPvV1wFWIaJNlpAG2UhRsw3+bc74SUo6iFR9S+CeCVyN5B2iH6yCKJSsglYuGfdU07lmb5RvXN77XeKT4udaK5sRRMK/ShJQKZbeQykDVek0I+KOwwO2nYkkkktuSTd73vfO+++J/UUBhy0gHKNGxqvHG5Ne50SR7/ANrF2LFGEFHwM2WbnkczzyHWpYBUT6fGr8LYdNWlgSLGzMNtiDRvEmPtVmFNoyr4+8pYo1GoIY+AvGlmFcHUfPfFRhYZxi+qBua6FoO0cwFDQBbGhGqr/SJ3bilAFFQBX9kefPUnaidtVlfFrvwL/WqsbD28KqB6aRipwsTZHwDvl4k7qXWpJwveEHSWbYVbvp1ufVjpX/dG2Osl1ySJVVAtLIZN1slmQx7m+KOK68Sjk1Fa3okXQUmgeL98RqKVUNCMpO1+tfqTYe0EygClNAg2vI7owjVR3pCQP7xPOPTOTzDKorBe7NoDp3PctZo3yDIQTQu/PnFd+nj/APUP+42GzEm1BtV87VxxhUoPt6FkoTirb9UzxzS6XYejEfg1i87FZ1Y52LGrjIG9XTK2n7gHbEbq/RpjmJ9EUjKJ5FtUYiw7CrAryxVSQMpplKn3BB/ji1SpmSUdyoOX/bUekaGB2UH0rUBVfQ7DyxbyZ9a3O1b/AH39eT5YB3SutLFp5BDAtvYIB8vTyONfmu3MIC/K4rdSuofcfYbGuTvi1pMx7JRdUb6tQVoiAGGy3z+MVkfbGEP3bOe8F2uhr2+o/wA1gVdou1T5iTUrOgqiNVA7mjpXYbH3+/Jo+8Pqf/31+uF+VFnwW+WF3tl2s0RxPHupJB9ibIv28J/h7gZ3JdtNRotov1Ir+OMOM2wvxE6hRve7+vn7848lkI4JGMeXTQyOzp6bUzwxUXTCU65dh3kq5ydV8ZtJDEAu5YgKFK+5xiu0fWzmpzJpCKAERBwiLwv8z98Rm65OU0GaQodipdiKu654sDETvT6n84fHiUBcuXe+OBYtB4skb/qsyK/28Tav/qr+Tiq1YssvJ/3OYXv+oh/Ajzd/zH5xcUFdhXjm8K8Ah1eOThrw94JBxizyk6PIhIIYUPKjQr7YqtWHD0bBrCSjuRfhzPHK6tcFtBOpb52JAJFgeh35xCzktkbkgeorEZZCDYJB9jjtpmatRJr1JwqhTssnqN8NrR//2Q=="/>
          <p:cNvSpPr>
            <a:spLocks noChangeAspect="1" noChangeArrowheads="1"/>
          </p:cNvSpPr>
          <p:nvPr/>
        </p:nvSpPr>
        <p:spPr bwMode="auto">
          <a:xfrm>
            <a:off x="63500" y="-744538"/>
            <a:ext cx="1524000" cy="1524001"/>
          </a:xfrm>
          <a:prstGeom prst="rect">
            <a:avLst/>
          </a:prstGeom>
          <a:noFill/>
          <a:ln w="9525">
            <a:noFill/>
            <a:miter lim="800000"/>
            <a:headEnd/>
            <a:tailEnd/>
          </a:ln>
        </p:spPr>
        <p:txBody>
          <a:bodyPr/>
          <a:lstStyle/>
          <a:p>
            <a:endParaRPr lang="es-ES">
              <a:latin typeface="Calibri" pitchFamily="34" charset="0"/>
            </a:endParaRPr>
          </a:p>
        </p:txBody>
      </p:sp>
      <p:pic>
        <p:nvPicPr>
          <p:cNvPr id="2055" name="14 Imagen" descr="el-telefono-llora-domenico-modugno[1].jpg"/>
          <p:cNvPicPr>
            <a:picLocks noChangeAspect="1"/>
          </p:cNvPicPr>
          <p:nvPr/>
        </p:nvPicPr>
        <p:blipFill>
          <a:blip r:embed="rId5" cstate="print"/>
          <a:srcRect/>
          <a:stretch>
            <a:fillRect/>
          </a:stretch>
        </p:blipFill>
        <p:spPr bwMode="auto">
          <a:xfrm>
            <a:off x="755650" y="2708275"/>
            <a:ext cx="2087563" cy="2098675"/>
          </a:xfrm>
          <a:prstGeom prst="rect">
            <a:avLst/>
          </a:prstGeom>
          <a:noFill/>
          <a:ln w="9525">
            <a:noFill/>
            <a:miter lim="800000"/>
            <a:headEnd/>
            <a:tailEnd/>
          </a:ln>
        </p:spPr>
      </p:pic>
      <p:pic>
        <p:nvPicPr>
          <p:cNvPr id="2056" name="Picture 5" descr="C:\Users\Usuario\Documents\AWALPAPERS BONITOS\altavoz24[1].gif"/>
          <p:cNvPicPr>
            <a:picLocks noChangeAspect="1" noChangeArrowheads="1" noCrop="1"/>
          </p:cNvPicPr>
          <p:nvPr/>
        </p:nvPicPr>
        <p:blipFill>
          <a:blip r:embed="rId6" cstate="print"/>
          <a:srcRect/>
          <a:stretch>
            <a:fillRect/>
          </a:stretch>
        </p:blipFill>
        <p:spPr bwMode="auto">
          <a:xfrm>
            <a:off x="971550" y="5229225"/>
            <a:ext cx="762000" cy="1008063"/>
          </a:xfrm>
          <a:prstGeom prst="rect">
            <a:avLst/>
          </a:prstGeom>
          <a:noFill/>
          <a:ln w="9525">
            <a:noFill/>
            <a:miter lim="800000"/>
            <a:headEnd/>
            <a:tailEnd/>
          </a:ln>
        </p:spPr>
      </p:pic>
      <p:pic>
        <p:nvPicPr>
          <p:cNvPr id="2057" name="16 Rectángulo"/>
          <p:cNvPicPr>
            <a:picLocks noChangeArrowheads="1"/>
          </p:cNvPicPr>
          <p:nvPr/>
        </p:nvPicPr>
        <p:blipFill>
          <a:blip r:embed="rId7" cstate="print"/>
          <a:srcRect/>
          <a:stretch>
            <a:fillRect/>
          </a:stretch>
        </p:blipFill>
        <p:spPr bwMode="auto">
          <a:xfrm>
            <a:off x="4432300" y="2487613"/>
            <a:ext cx="4711700" cy="865187"/>
          </a:xfrm>
          <a:prstGeom prst="rect">
            <a:avLst/>
          </a:prstGeom>
          <a:noFill/>
          <a:ln w="9525">
            <a:noFill/>
            <a:miter lim="800000"/>
            <a:headEnd/>
            <a:tailEnd/>
          </a:ln>
        </p:spPr>
      </p:pic>
      <p:sp>
        <p:nvSpPr>
          <p:cNvPr id="2058" name="17 CuadroTexto"/>
          <p:cNvSpPr txBox="1">
            <a:spLocks noChangeArrowheads="1"/>
          </p:cNvSpPr>
          <p:nvPr/>
        </p:nvSpPr>
        <p:spPr bwMode="auto">
          <a:xfrm>
            <a:off x="2627313" y="5661025"/>
            <a:ext cx="1836737" cy="400050"/>
          </a:xfrm>
          <a:prstGeom prst="rect">
            <a:avLst/>
          </a:prstGeom>
          <a:solidFill>
            <a:srgbClr val="FF0000"/>
          </a:solidFill>
          <a:ln w="9525">
            <a:noFill/>
            <a:miter lim="800000"/>
            <a:headEnd/>
            <a:tailEnd/>
          </a:ln>
        </p:spPr>
        <p:txBody>
          <a:bodyPr>
            <a:spAutoFit/>
          </a:bodyPr>
          <a:lstStyle/>
          <a:p>
            <a:pPr algn="ctr"/>
            <a:r>
              <a:rPr lang="es-ES" sz="2000" b="1">
                <a:solidFill>
                  <a:srgbClr val="FFFF00"/>
                </a:solidFill>
                <a:latin typeface="Calibri" pitchFamily="34" charset="0"/>
              </a:rPr>
              <a:t>AUTOMATICO</a:t>
            </a:r>
          </a:p>
        </p:txBody>
      </p:sp>
    </p:spTree>
  </p:cSld>
  <p:clrMapOvr>
    <a:masterClrMapping/>
  </p:clrMapOvr>
  <p:transition advTm="7000">
    <p:circle/>
    <p:sndAc>
      <p:stSnd>
        <p:snd r:embed="rId2" name="domenico modugno - llora el telefono.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1 Imagen" descr="anak-kecil-nelpon[1].jpg"/>
          <p:cNvPicPr>
            <a:picLocks noChangeAspect="1"/>
          </p:cNvPicPr>
          <p:nvPr/>
        </p:nvPicPr>
        <p:blipFill>
          <a:blip r:embed="rId2" cstate="print"/>
          <a:srcRect/>
          <a:stretch>
            <a:fillRect/>
          </a:stretch>
        </p:blipFill>
        <p:spPr bwMode="auto">
          <a:xfrm>
            <a:off x="4787900" y="0"/>
            <a:ext cx="4356100" cy="6858000"/>
          </a:xfrm>
          <a:prstGeom prst="rect">
            <a:avLst/>
          </a:prstGeom>
          <a:noFill/>
          <a:ln w="9525">
            <a:noFill/>
            <a:miter lim="800000"/>
            <a:headEnd/>
            <a:tailEnd/>
          </a:ln>
        </p:spPr>
      </p:pic>
      <p:pic>
        <p:nvPicPr>
          <p:cNvPr id="3075" name="2 Imagen" descr="5774D479976FD48D00D2CDC2A691B61D[1].jpg"/>
          <p:cNvPicPr>
            <a:picLocks noChangeAspect="1"/>
          </p:cNvPicPr>
          <p:nvPr/>
        </p:nvPicPr>
        <p:blipFill>
          <a:blip r:embed="rId3" cstate="print"/>
          <a:srcRect/>
          <a:stretch>
            <a:fillRect/>
          </a:stretch>
        </p:blipFill>
        <p:spPr bwMode="auto">
          <a:xfrm>
            <a:off x="0" y="0"/>
            <a:ext cx="4787900" cy="6858000"/>
          </a:xfrm>
          <a:prstGeom prst="rect">
            <a:avLst/>
          </a:prstGeom>
          <a:noFill/>
          <a:ln w="9525">
            <a:noFill/>
            <a:miter lim="800000"/>
            <a:headEnd/>
            <a:tailEnd/>
          </a:ln>
        </p:spPr>
      </p:pic>
      <p:sp>
        <p:nvSpPr>
          <p:cNvPr id="3076" name="3 CuadroTexto"/>
          <p:cNvSpPr txBox="1">
            <a:spLocks noChangeArrowheads="1"/>
          </p:cNvSpPr>
          <p:nvPr/>
        </p:nvSpPr>
        <p:spPr bwMode="auto">
          <a:xfrm>
            <a:off x="0" y="5445125"/>
            <a:ext cx="9144000" cy="1077913"/>
          </a:xfrm>
          <a:prstGeom prst="rect">
            <a:avLst/>
          </a:prstGeom>
          <a:noFill/>
          <a:ln w="9525">
            <a:noFill/>
            <a:miter lim="800000"/>
            <a:headEnd/>
            <a:tailEnd/>
          </a:ln>
        </p:spPr>
        <p:txBody>
          <a:bodyPr>
            <a:spAutoFit/>
          </a:bodyPr>
          <a:lstStyle/>
          <a:p>
            <a:pPr algn="ctr"/>
            <a:r>
              <a:rPr lang="es-ES" sz="3200" b="1">
                <a:solidFill>
                  <a:srgbClr val="FFFF00"/>
                </a:solidFill>
                <a:latin typeface="Calibri" pitchFamily="34" charset="0"/>
              </a:rPr>
              <a:t>Diga.. Escucha ¿Mamá está ahí? Corre, y dile: "Mamá, ven, es para ti"</a:t>
            </a:r>
          </a:p>
        </p:txBody>
      </p:sp>
    </p:spTree>
  </p:cSld>
  <p:clrMapOvr>
    <a:masterClrMapping/>
  </p:clrMapOvr>
  <p:transition advTm="10000">
    <p:wheel spokes="8"/>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1 Imagen" descr="vestido_de_ceremonia_nina5[1].jpg"/>
          <p:cNvPicPr>
            <a:picLocks noChangeAspect="1"/>
          </p:cNvPicPr>
          <p:nvPr/>
        </p:nvPicPr>
        <p:blipFill>
          <a:blip r:embed="rId3" cstate="print"/>
          <a:srcRect/>
          <a:stretch>
            <a:fillRect/>
          </a:stretch>
        </p:blipFill>
        <p:spPr bwMode="auto">
          <a:xfrm>
            <a:off x="0" y="0"/>
            <a:ext cx="4572000" cy="6858000"/>
          </a:xfrm>
          <a:prstGeom prst="rect">
            <a:avLst/>
          </a:prstGeom>
          <a:noFill/>
          <a:ln w="9525">
            <a:noFill/>
            <a:miter lim="800000"/>
            <a:headEnd/>
            <a:tailEnd/>
          </a:ln>
        </p:spPr>
      </p:pic>
      <p:pic>
        <p:nvPicPr>
          <p:cNvPr id="4099" name="2 Imagen" descr="22[1].jpg"/>
          <p:cNvPicPr>
            <a:picLocks noChangeAspect="1"/>
          </p:cNvPicPr>
          <p:nvPr/>
        </p:nvPicPr>
        <p:blipFill>
          <a:blip r:embed="rId4" cstate="print"/>
          <a:srcRect/>
          <a:stretch>
            <a:fillRect/>
          </a:stretch>
        </p:blipFill>
        <p:spPr bwMode="auto">
          <a:xfrm>
            <a:off x="4572000" y="0"/>
            <a:ext cx="4572000" cy="6858000"/>
          </a:xfrm>
          <a:prstGeom prst="rect">
            <a:avLst/>
          </a:prstGeom>
          <a:noFill/>
          <a:ln w="9525">
            <a:noFill/>
            <a:miter lim="800000"/>
            <a:headEnd/>
            <a:tailEnd/>
          </a:ln>
        </p:spPr>
      </p:pic>
      <p:pic>
        <p:nvPicPr>
          <p:cNvPr id="1027" name="Picture 3" descr="C:\Users\Usuario\Downloads\MARCOS QUE BRLLAN\f3f0da6c[1].gif"/>
          <p:cNvPicPr>
            <a:picLocks noChangeAspect="1" noChangeArrowheads="1" noCrop="1"/>
          </p:cNvPicPr>
          <p:nvPr/>
        </p:nvPicPr>
        <p:blipFill>
          <a:blip r:embed="rId5" cstate="print"/>
          <a:srcRect/>
          <a:stretch>
            <a:fillRect/>
          </a:stretch>
        </p:blipFill>
        <p:spPr bwMode="auto">
          <a:xfrm>
            <a:off x="0" y="0"/>
            <a:ext cx="4572000" cy="6858000"/>
          </a:xfrm>
          <a:prstGeom prst="rect">
            <a:avLst/>
          </a:prstGeom>
          <a:noFill/>
        </p:spPr>
      </p:pic>
      <p:pic>
        <p:nvPicPr>
          <p:cNvPr id="1028" name="Picture 4" descr="C:\Users\Usuario\Downloads\MARCOS QUE BRLLAN\f3f0da6c[1].gif"/>
          <p:cNvPicPr>
            <a:picLocks noChangeAspect="1" noChangeArrowheads="1" noCrop="1"/>
          </p:cNvPicPr>
          <p:nvPr/>
        </p:nvPicPr>
        <p:blipFill>
          <a:blip r:embed="rId5" cstate="print"/>
          <a:srcRect/>
          <a:stretch>
            <a:fillRect/>
          </a:stretch>
        </p:blipFill>
        <p:spPr bwMode="auto">
          <a:xfrm>
            <a:off x="4572000" y="0"/>
            <a:ext cx="4572000" cy="6858000"/>
          </a:xfrm>
          <a:prstGeom prst="rect">
            <a:avLst/>
          </a:prstGeom>
          <a:noFill/>
        </p:spPr>
      </p:pic>
      <p:sp>
        <p:nvSpPr>
          <p:cNvPr id="9" name="4 CuadroTexto"/>
          <p:cNvSpPr txBox="1">
            <a:spLocks noChangeArrowheads="1"/>
          </p:cNvSpPr>
          <p:nvPr/>
        </p:nvSpPr>
        <p:spPr bwMode="auto">
          <a:xfrm>
            <a:off x="0" y="5589240"/>
            <a:ext cx="9144000" cy="1016000"/>
          </a:xfrm>
          <a:prstGeom prst="rect">
            <a:avLst/>
          </a:prstGeom>
          <a:noFill/>
          <a:ln w="9525">
            <a:noFill/>
            <a:miter lim="800000"/>
            <a:headEnd/>
            <a:tailEnd/>
          </a:ln>
        </p:spPr>
        <p:txBody>
          <a:bodyPr>
            <a:spAutoFit/>
          </a:bodyPr>
          <a:lstStyle/>
          <a:p>
            <a:pPr algn="ctr"/>
            <a:r>
              <a:rPr lang="es-ES" sz="3000" b="1" dirty="0">
                <a:solidFill>
                  <a:schemeClr val="bg1"/>
                </a:solidFill>
                <a:latin typeface="Calibri" pitchFamily="34" charset="0"/>
              </a:rPr>
              <a:t>¡Ah! ¿Es el señor de la otra vez? Espera, voy a llamarla  me parece  que está en el baño y no sé si podrá venir.</a:t>
            </a:r>
          </a:p>
        </p:txBody>
      </p:sp>
      <p:pic>
        <p:nvPicPr>
          <p:cNvPr id="10" name="3 Imagen" descr="telefono-icon[1].png"/>
          <p:cNvPicPr>
            <a:picLocks noChangeAspect="1"/>
          </p:cNvPicPr>
          <p:nvPr/>
        </p:nvPicPr>
        <p:blipFill>
          <a:blip r:embed="rId6" cstate="print"/>
          <a:srcRect/>
          <a:stretch>
            <a:fillRect/>
          </a:stretch>
        </p:blipFill>
        <p:spPr bwMode="auto">
          <a:xfrm>
            <a:off x="3779912" y="0"/>
            <a:ext cx="1585913" cy="1196975"/>
          </a:xfrm>
          <a:prstGeom prst="rect">
            <a:avLst/>
          </a:prstGeom>
          <a:noFill/>
          <a:ln w="9525">
            <a:noFill/>
            <a:miter lim="800000"/>
            <a:headEnd/>
            <a:tailEnd/>
          </a:ln>
        </p:spPr>
      </p:pic>
    </p:spTree>
  </p:cSld>
  <p:clrMapOvr>
    <a:masterClrMapping/>
  </p:clrMapOvr>
  <p:transition advTm="8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1 Imagen" descr="movil[1].jpg"/>
          <p:cNvPicPr>
            <a:picLocks noChangeAspect="1"/>
          </p:cNvPicPr>
          <p:nvPr/>
        </p:nvPicPr>
        <p:blipFill>
          <a:blip r:embed="rId2" cstate="print"/>
          <a:srcRect/>
          <a:stretch>
            <a:fillRect/>
          </a:stretch>
        </p:blipFill>
        <p:spPr bwMode="auto">
          <a:xfrm>
            <a:off x="0" y="0"/>
            <a:ext cx="4646613" cy="6858000"/>
          </a:xfrm>
          <a:prstGeom prst="rect">
            <a:avLst/>
          </a:prstGeom>
          <a:noFill/>
          <a:ln w="9525">
            <a:noFill/>
            <a:miter lim="800000"/>
            <a:headEnd/>
            <a:tailEnd/>
          </a:ln>
        </p:spPr>
      </p:pic>
      <p:pic>
        <p:nvPicPr>
          <p:cNvPr id="5123" name="2 Imagen" descr="vestido_de_ceremonia_nina5[1].jpg"/>
          <p:cNvPicPr>
            <a:picLocks noChangeAspect="1"/>
          </p:cNvPicPr>
          <p:nvPr/>
        </p:nvPicPr>
        <p:blipFill>
          <a:blip r:embed="rId3" cstate="print"/>
          <a:srcRect/>
          <a:stretch>
            <a:fillRect/>
          </a:stretch>
        </p:blipFill>
        <p:spPr bwMode="auto">
          <a:xfrm>
            <a:off x="4643438" y="0"/>
            <a:ext cx="4500562" cy="6858000"/>
          </a:xfrm>
          <a:prstGeom prst="rect">
            <a:avLst/>
          </a:prstGeom>
          <a:noFill/>
          <a:ln w="9525">
            <a:noFill/>
            <a:miter lim="800000"/>
            <a:headEnd/>
            <a:tailEnd/>
          </a:ln>
        </p:spPr>
      </p:pic>
      <p:pic>
        <p:nvPicPr>
          <p:cNvPr id="6" name="Picture 3" descr="C:\Users\Usuario\Downloads\MARCOS QUE BRLLAN\f3f0da6c[1].gif"/>
          <p:cNvPicPr>
            <a:picLocks noChangeAspect="1" noChangeArrowheads="1" noCrop="1"/>
          </p:cNvPicPr>
          <p:nvPr/>
        </p:nvPicPr>
        <p:blipFill>
          <a:blip r:embed="rId4" cstate="print"/>
          <a:srcRect/>
          <a:stretch>
            <a:fillRect/>
          </a:stretch>
        </p:blipFill>
        <p:spPr bwMode="auto">
          <a:xfrm>
            <a:off x="0" y="0"/>
            <a:ext cx="4572000" cy="6858000"/>
          </a:xfrm>
          <a:prstGeom prst="rect">
            <a:avLst/>
          </a:prstGeom>
          <a:noFill/>
        </p:spPr>
      </p:pic>
      <p:pic>
        <p:nvPicPr>
          <p:cNvPr id="7" name="Picture 4" descr="C:\Users\Usuario\Downloads\MARCOS QUE BRLLAN\f3f0da6c[1].gif"/>
          <p:cNvPicPr>
            <a:picLocks noChangeAspect="1" noChangeArrowheads="1" noCrop="1"/>
          </p:cNvPicPr>
          <p:nvPr/>
        </p:nvPicPr>
        <p:blipFill>
          <a:blip r:embed="rId4" cstate="print"/>
          <a:srcRect/>
          <a:stretch>
            <a:fillRect/>
          </a:stretch>
        </p:blipFill>
        <p:spPr bwMode="auto">
          <a:xfrm>
            <a:off x="4572000" y="0"/>
            <a:ext cx="4572000" cy="6858000"/>
          </a:xfrm>
          <a:prstGeom prst="rect">
            <a:avLst/>
          </a:prstGeom>
          <a:noFill/>
        </p:spPr>
      </p:pic>
      <p:pic>
        <p:nvPicPr>
          <p:cNvPr id="8" name="Picture 2" descr="free glitter text and family website at FamilyLobby.com"/>
          <p:cNvPicPr>
            <a:picLocks noChangeAspect="1" noChangeArrowheads="1" noCrop="1"/>
          </p:cNvPicPr>
          <p:nvPr/>
        </p:nvPicPr>
        <p:blipFill>
          <a:blip r:embed="rId5" cstate="print"/>
          <a:srcRect/>
          <a:stretch>
            <a:fillRect/>
          </a:stretch>
        </p:blipFill>
        <p:spPr bwMode="auto">
          <a:xfrm>
            <a:off x="4716016" y="1412776"/>
            <a:ext cx="1800200" cy="358775"/>
          </a:xfrm>
          <a:prstGeom prst="rect">
            <a:avLst/>
          </a:prstGeom>
          <a:noFill/>
          <a:ln w="9525">
            <a:noFill/>
            <a:miter lim="800000"/>
            <a:headEnd/>
            <a:tailEnd/>
          </a:ln>
        </p:spPr>
      </p:pic>
      <p:sp>
        <p:nvSpPr>
          <p:cNvPr id="10" name="3 CuadroTexto"/>
          <p:cNvSpPr txBox="1">
            <a:spLocks noChangeArrowheads="1"/>
          </p:cNvSpPr>
          <p:nvPr/>
        </p:nvSpPr>
        <p:spPr bwMode="auto">
          <a:xfrm>
            <a:off x="0" y="5949280"/>
            <a:ext cx="9144000" cy="522288"/>
          </a:xfrm>
          <a:prstGeom prst="rect">
            <a:avLst/>
          </a:prstGeom>
          <a:noFill/>
          <a:ln w="9525">
            <a:noFill/>
            <a:miter lim="800000"/>
            <a:headEnd/>
            <a:tailEnd/>
          </a:ln>
        </p:spPr>
        <p:txBody>
          <a:bodyPr>
            <a:spAutoFit/>
          </a:bodyPr>
          <a:lstStyle/>
          <a:p>
            <a:pPr algn="ctr"/>
            <a:r>
              <a:rPr lang="es-ES" sz="2800" b="1" dirty="0">
                <a:solidFill>
                  <a:schemeClr val="bg1"/>
                </a:solidFill>
                <a:latin typeface="Calibri" pitchFamily="34" charset="0"/>
              </a:rPr>
              <a:t>Dile, por favor, que es muy importante, que te oiga yo.</a:t>
            </a:r>
          </a:p>
        </p:txBody>
      </p:sp>
    </p:spTree>
  </p:cSld>
  <p:clrMapOvr>
    <a:masterClrMapping/>
  </p:clrMapOvr>
  <p:transition advTm="9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2000" fill="hold"/>
                                        <p:tgtEl>
                                          <p:spTgt spid="8"/>
                                        </p:tgtEl>
                                        <p:attrNameLst>
                                          <p:attrName>ppt_w</p:attrName>
                                        </p:attrNameLst>
                                      </p:cBhvr>
                                      <p:tavLst>
                                        <p:tav tm="0">
                                          <p:val>
                                            <p:fltVal val="0"/>
                                          </p:val>
                                        </p:tav>
                                        <p:tav tm="100000">
                                          <p:val>
                                            <p:strVal val="#ppt_w"/>
                                          </p:val>
                                        </p:tav>
                                      </p:tavLst>
                                    </p:anim>
                                    <p:anim calcmode="lin" valueType="num">
                                      <p:cBhvr>
                                        <p:cTn id="8" dur="2000" fill="hold"/>
                                        <p:tgtEl>
                                          <p:spTgt spid="8"/>
                                        </p:tgtEl>
                                        <p:attrNameLst>
                                          <p:attrName>ppt_h</p:attrName>
                                        </p:attrNameLst>
                                      </p:cBhvr>
                                      <p:tavLst>
                                        <p:tav tm="0">
                                          <p:val>
                                            <p:fltVal val="0"/>
                                          </p:val>
                                        </p:tav>
                                        <p:tav tm="100000">
                                          <p:val>
                                            <p:strVal val="#ppt_h"/>
                                          </p:val>
                                        </p:tav>
                                      </p:tavLst>
                                    </p:anim>
                                    <p:animEffect transition="in" filter="fade">
                                      <p:cBhvr>
                                        <p:cTn id="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1 Imagen" descr="silence_by_bandia13-d36j5yw[1].jpg"/>
          <p:cNvPicPr>
            <a:picLocks noChangeAspect="1"/>
          </p:cNvPicPr>
          <p:nvPr/>
        </p:nvPicPr>
        <p:blipFill>
          <a:blip r:embed="rId2" cstate="print"/>
          <a:srcRect/>
          <a:stretch>
            <a:fillRect/>
          </a:stretch>
        </p:blipFill>
        <p:spPr bwMode="auto">
          <a:xfrm>
            <a:off x="4418013" y="0"/>
            <a:ext cx="4725987" cy="6858000"/>
          </a:xfrm>
          <a:prstGeom prst="rect">
            <a:avLst/>
          </a:prstGeom>
          <a:noFill/>
          <a:ln w="9525">
            <a:noFill/>
            <a:miter lim="800000"/>
            <a:headEnd/>
            <a:tailEnd/>
          </a:ln>
        </p:spPr>
      </p:pic>
      <p:pic>
        <p:nvPicPr>
          <p:cNvPr id="6147" name="2 Imagen" descr="vestido_de_ceremonia_nina5[1].jpg"/>
          <p:cNvPicPr>
            <a:picLocks noChangeAspect="1"/>
          </p:cNvPicPr>
          <p:nvPr/>
        </p:nvPicPr>
        <p:blipFill>
          <a:blip r:embed="rId3" cstate="print"/>
          <a:srcRect/>
          <a:stretch>
            <a:fillRect/>
          </a:stretch>
        </p:blipFill>
        <p:spPr bwMode="auto">
          <a:xfrm>
            <a:off x="0" y="0"/>
            <a:ext cx="4427538" cy="6858000"/>
          </a:xfrm>
          <a:prstGeom prst="rect">
            <a:avLst/>
          </a:prstGeom>
          <a:noFill/>
          <a:ln w="9525">
            <a:noFill/>
            <a:miter lim="800000"/>
            <a:headEnd/>
            <a:tailEnd/>
          </a:ln>
        </p:spPr>
      </p:pic>
      <p:pic>
        <p:nvPicPr>
          <p:cNvPr id="5" name="Picture 3" descr="C:\Users\Usuario\Downloads\MARCOS QUE BRLLAN\f3f0da6c[1].gif"/>
          <p:cNvPicPr>
            <a:picLocks noChangeAspect="1" noChangeArrowheads="1" noCrop="1"/>
          </p:cNvPicPr>
          <p:nvPr/>
        </p:nvPicPr>
        <p:blipFill>
          <a:blip r:embed="rId4" cstate="print"/>
          <a:srcRect/>
          <a:stretch>
            <a:fillRect/>
          </a:stretch>
        </p:blipFill>
        <p:spPr bwMode="auto">
          <a:xfrm>
            <a:off x="0" y="0"/>
            <a:ext cx="4572000" cy="6858000"/>
          </a:xfrm>
          <a:prstGeom prst="rect">
            <a:avLst/>
          </a:prstGeom>
          <a:noFill/>
        </p:spPr>
      </p:pic>
      <p:sp>
        <p:nvSpPr>
          <p:cNvPr id="6" name="3 CuadroTexto"/>
          <p:cNvSpPr txBox="1">
            <a:spLocks noChangeArrowheads="1"/>
          </p:cNvSpPr>
          <p:nvPr/>
        </p:nvSpPr>
        <p:spPr bwMode="auto">
          <a:xfrm>
            <a:off x="0" y="5589240"/>
            <a:ext cx="9144000" cy="954087"/>
          </a:xfrm>
          <a:prstGeom prst="rect">
            <a:avLst/>
          </a:prstGeom>
          <a:noFill/>
          <a:ln w="9525">
            <a:noFill/>
            <a:miter lim="800000"/>
            <a:headEnd/>
            <a:tailEnd/>
          </a:ln>
        </p:spPr>
        <p:txBody>
          <a:bodyPr>
            <a:spAutoFit/>
          </a:bodyPr>
          <a:lstStyle/>
          <a:p>
            <a:pPr algn="ctr"/>
            <a:r>
              <a:rPr lang="es-ES" sz="2800" b="1" dirty="0">
                <a:solidFill>
                  <a:srgbClr val="FFFF00"/>
                </a:solidFill>
                <a:latin typeface="Calibri" pitchFamily="34" charset="0"/>
              </a:rPr>
              <a:t>Oye, ¿tú le has hecho algo a mi mamá? Ella me hace siempre señas y me dice siempre bajito: "dile que no estoy".</a:t>
            </a:r>
          </a:p>
        </p:txBody>
      </p:sp>
    </p:spTree>
  </p:cSld>
  <p:clrMapOvr>
    <a:masterClrMapping/>
  </p:clrMapOvr>
  <p:transition advTm="10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Users\Usuario\Downloads\14-4-2012\MARCOS DELGADOS y SOFÁS\abcadrebordeauhe6[1].gif"/>
          <p:cNvPicPr>
            <a:picLocks noChangeAspect="1" noChangeArrowheads="1"/>
          </p:cNvPicPr>
          <p:nvPr/>
        </p:nvPicPr>
        <p:blipFill>
          <a:blip r:embed="rId2" cstate="print"/>
          <a:srcRect/>
          <a:stretch>
            <a:fillRect/>
          </a:stretch>
        </p:blipFill>
        <p:spPr bwMode="auto">
          <a:xfrm rot="16200000">
            <a:off x="-1179002" y="1179005"/>
            <a:ext cx="6858000" cy="4499990"/>
          </a:xfrm>
          <a:prstGeom prst="rect">
            <a:avLst/>
          </a:prstGeom>
          <a:noFill/>
        </p:spPr>
      </p:pic>
      <p:pic>
        <p:nvPicPr>
          <p:cNvPr id="7" name="2 Imagen" descr="habitacinparania9[1].jpg"/>
          <p:cNvPicPr>
            <a:picLocks noChangeAspect="1"/>
          </p:cNvPicPr>
          <p:nvPr/>
        </p:nvPicPr>
        <p:blipFill>
          <a:blip r:embed="rId3" cstate="print"/>
          <a:srcRect/>
          <a:stretch>
            <a:fillRect/>
          </a:stretch>
        </p:blipFill>
        <p:spPr bwMode="auto">
          <a:xfrm>
            <a:off x="251520" y="188640"/>
            <a:ext cx="4032448" cy="6408712"/>
          </a:xfrm>
          <a:prstGeom prst="rect">
            <a:avLst/>
          </a:prstGeom>
          <a:noFill/>
          <a:ln w="9525">
            <a:noFill/>
            <a:miter lim="800000"/>
            <a:headEnd/>
            <a:tailEnd/>
          </a:ln>
        </p:spPr>
      </p:pic>
      <p:pic>
        <p:nvPicPr>
          <p:cNvPr id="3076" name="Picture 4" descr="C:\Users\Usuario\Downloads\14-4-2012\MARCOS DELGADOS y SOFÁS\abcadremarronfd5[1].gif"/>
          <p:cNvPicPr>
            <a:picLocks noChangeAspect="1" noChangeArrowheads="1"/>
          </p:cNvPicPr>
          <p:nvPr/>
        </p:nvPicPr>
        <p:blipFill>
          <a:blip r:embed="rId4" cstate="print"/>
          <a:srcRect/>
          <a:stretch>
            <a:fillRect/>
          </a:stretch>
        </p:blipFill>
        <p:spPr bwMode="auto">
          <a:xfrm rot="5400000">
            <a:off x="3392995" y="1106995"/>
            <a:ext cx="6858001" cy="4644009"/>
          </a:xfrm>
          <a:prstGeom prst="rect">
            <a:avLst/>
          </a:prstGeom>
          <a:noFill/>
        </p:spPr>
      </p:pic>
      <p:pic>
        <p:nvPicPr>
          <p:cNvPr id="10" name="1 Imagen" descr="colegio-jacona-un-salon[1].jpg"/>
          <p:cNvPicPr>
            <a:picLocks noChangeAspect="1"/>
          </p:cNvPicPr>
          <p:nvPr/>
        </p:nvPicPr>
        <p:blipFill>
          <a:blip r:embed="rId5" cstate="print"/>
          <a:srcRect/>
          <a:stretch>
            <a:fillRect/>
          </a:stretch>
        </p:blipFill>
        <p:spPr bwMode="auto">
          <a:xfrm>
            <a:off x="4716016" y="260648"/>
            <a:ext cx="4176464" cy="6408712"/>
          </a:xfrm>
          <a:prstGeom prst="rect">
            <a:avLst/>
          </a:prstGeom>
          <a:noFill/>
          <a:ln w="9525">
            <a:noFill/>
            <a:miter lim="800000"/>
            <a:headEnd/>
            <a:tailEnd/>
          </a:ln>
        </p:spPr>
      </p:pic>
      <p:sp>
        <p:nvSpPr>
          <p:cNvPr id="11" name="10 CuadroTexto"/>
          <p:cNvSpPr txBox="1"/>
          <p:nvPr/>
        </p:nvSpPr>
        <p:spPr>
          <a:xfrm>
            <a:off x="251520" y="5589240"/>
            <a:ext cx="8640960" cy="923330"/>
          </a:xfrm>
          <a:prstGeom prst="rect">
            <a:avLst/>
          </a:prstGeom>
          <a:noFill/>
        </p:spPr>
        <p:txBody>
          <a:bodyPr wrap="square" rtlCol="0">
            <a:spAutoFit/>
          </a:bodyPr>
          <a:lstStyle/>
          <a:p>
            <a:pPr algn="ctr"/>
            <a:r>
              <a:rPr lang="es-ES" dirty="0" smtClean="0">
                <a:solidFill>
                  <a:srgbClr val="002060"/>
                </a:solidFill>
                <a:latin typeface="Arial Black" pitchFamily="34" charset="0"/>
              </a:rPr>
              <a:t>Y dime, tu casa como es, te gusta ir al cole, ¿Sabes ya leer? </a:t>
            </a:r>
            <a:r>
              <a:rPr lang="es-ES" dirty="0" smtClean="0">
                <a:solidFill>
                  <a:srgbClr val="002060"/>
                </a:solidFill>
                <a:latin typeface="Arial Black" pitchFamily="34" charset="0"/>
              </a:rPr>
              <a:t>Sí, pero cuando mi mamá trabaja </a:t>
            </a:r>
            <a:r>
              <a:rPr lang="es-ES" dirty="0" smtClean="0">
                <a:solidFill>
                  <a:srgbClr val="002060"/>
                </a:solidFill>
                <a:latin typeface="Arial Black" pitchFamily="34" charset="0"/>
              </a:rPr>
              <a:t>me </a:t>
            </a:r>
            <a:r>
              <a:rPr lang="es-ES" dirty="0" smtClean="0">
                <a:solidFill>
                  <a:srgbClr val="002060"/>
                </a:solidFill>
                <a:latin typeface="Arial Black" pitchFamily="34" charset="0"/>
              </a:rPr>
              <a:t>lleva al colegio la vecina. </a:t>
            </a:r>
            <a:r>
              <a:rPr lang="es-ES" dirty="0" smtClean="0">
                <a:solidFill>
                  <a:srgbClr val="002060"/>
                </a:solidFill>
                <a:latin typeface="Arial Black" pitchFamily="34" charset="0"/>
              </a:rPr>
              <a:t>, Mamá </a:t>
            </a:r>
            <a:r>
              <a:rPr lang="es-ES" dirty="0" smtClean="0">
                <a:solidFill>
                  <a:srgbClr val="002060"/>
                </a:solidFill>
                <a:latin typeface="Arial Black" pitchFamily="34" charset="0"/>
              </a:rPr>
              <a:t>me firma el cuaderno, </a:t>
            </a:r>
            <a:r>
              <a:rPr lang="es-ES" dirty="0" smtClean="0">
                <a:solidFill>
                  <a:srgbClr val="002060"/>
                </a:solidFill>
                <a:latin typeface="Arial Black" pitchFamily="34" charset="0"/>
              </a:rPr>
              <a:t> a </a:t>
            </a:r>
            <a:r>
              <a:rPr lang="es-ES" dirty="0" smtClean="0">
                <a:solidFill>
                  <a:srgbClr val="002060"/>
                </a:solidFill>
                <a:latin typeface="Arial Black" pitchFamily="34" charset="0"/>
              </a:rPr>
              <a:t>las otras se lo firma su papá. </a:t>
            </a:r>
            <a:endParaRPr lang="es-ES" dirty="0">
              <a:solidFill>
                <a:srgbClr val="002060"/>
              </a:solidFill>
              <a:latin typeface="Arial Black" pitchFamily="34" charset="0"/>
            </a:endParaRPr>
          </a:p>
        </p:txBody>
      </p:sp>
    </p:spTree>
  </p:cSld>
  <p:clrMapOvr>
    <a:masterClrMapping/>
  </p:clrMapOvr>
  <p:transition advTm="17000">
    <p:whee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us.123rf.com/400wm/400/400/nejron/nejron0901/nejron090100276/4182963-joven-apuesto-hombre-hablando-por-telefono.jpg"/>
          <p:cNvPicPr>
            <a:picLocks noChangeAspect="1" noChangeArrowheads="1"/>
          </p:cNvPicPr>
          <p:nvPr/>
        </p:nvPicPr>
        <p:blipFill>
          <a:blip r:embed="rId2" cstate="print"/>
          <a:srcRect/>
          <a:stretch>
            <a:fillRect/>
          </a:stretch>
        </p:blipFill>
        <p:spPr bwMode="auto">
          <a:xfrm>
            <a:off x="0" y="0"/>
            <a:ext cx="4643438" cy="6858000"/>
          </a:xfrm>
          <a:prstGeom prst="rect">
            <a:avLst/>
          </a:prstGeom>
          <a:noFill/>
          <a:ln w="9525">
            <a:noFill/>
            <a:miter lim="800000"/>
            <a:headEnd/>
            <a:tailEnd/>
          </a:ln>
        </p:spPr>
      </p:pic>
      <p:pic>
        <p:nvPicPr>
          <p:cNvPr id="8195" name="2 Imagen" descr="vestido_de_ceremonia_nina5[1].jpg"/>
          <p:cNvPicPr>
            <a:picLocks noChangeAspect="1"/>
          </p:cNvPicPr>
          <p:nvPr/>
        </p:nvPicPr>
        <p:blipFill>
          <a:blip r:embed="rId3" cstate="print"/>
          <a:srcRect/>
          <a:stretch>
            <a:fillRect/>
          </a:stretch>
        </p:blipFill>
        <p:spPr bwMode="auto">
          <a:xfrm>
            <a:off x="4643438" y="0"/>
            <a:ext cx="4500562" cy="6827838"/>
          </a:xfrm>
          <a:prstGeom prst="rect">
            <a:avLst/>
          </a:prstGeom>
          <a:noFill/>
          <a:ln w="9525">
            <a:noFill/>
            <a:miter lim="800000"/>
            <a:headEnd/>
            <a:tailEnd/>
          </a:ln>
        </p:spPr>
      </p:pic>
      <p:pic>
        <p:nvPicPr>
          <p:cNvPr id="4098" name="Picture 2" descr="C:\Users\Usuario\Downloads\14-4-2012\MARCOS DELGADOS y SOFÁS\mod_article3371658_9[1].png"/>
          <p:cNvPicPr>
            <a:picLocks noChangeAspect="1" noChangeArrowheads="1"/>
          </p:cNvPicPr>
          <p:nvPr/>
        </p:nvPicPr>
        <p:blipFill>
          <a:blip r:embed="rId4" cstate="print"/>
          <a:srcRect/>
          <a:stretch>
            <a:fillRect/>
          </a:stretch>
        </p:blipFill>
        <p:spPr bwMode="auto">
          <a:xfrm rot="16200000">
            <a:off x="-1106994" y="1106995"/>
            <a:ext cx="6858002" cy="4644009"/>
          </a:xfrm>
          <a:prstGeom prst="rect">
            <a:avLst/>
          </a:prstGeom>
          <a:noFill/>
        </p:spPr>
      </p:pic>
      <p:pic>
        <p:nvPicPr>
          <p:cNvPr id="6" name="Picture 2" descr="C:\Users\Usuario\Downloads\14-4-2012\MARCOS DELGADOS y SOFÁS\mod_article3371658_9[1].png"/>
          <p:cNvPicPr>
            <a:picLocks noChangeAspect="1" noChangeArrowheads="1"/>
          </p:cNvPicPr>
          <p:nvPr/>
        </p:nvPicPr>
        <p:blipFill>
          <a:blip r:embed="rId4" cstate="print"/>
          <a:srcRect/>
          <a:stretch>
            <a:fillRect/>
          </a:stretch>
        </p:blipFill>
        <p:spPr bwMode="auto">
          <a:xfrm rot="16200000">
            <a:off x="3429003" y="1142999"/>
            <a:ext cx="6858000" cy="4571999"/>
          </a:xfrm>
          <a:prstGeom prst="rect">
            <a:avLst/>
          </a:prstGeom>
          <a:noFill/>
        </p:spPr>
      </p:pic>
      <p:sp>
        <p:nvSpPr>
          <p:cNvPr id="7" name="3 CuadroTexto"/>
          <p:cNvSpPr txBox="1">
            <a:spLocks noChangeArrowheads="1"/>
          </p:cNvSpPr>
          <p:nvPr/>
        </p:nvSpPr>
        <p:spPr bwMode="auto">
          <a:xfrm>
            <a:off x="0" y="5373216"/>
            <a:ext cx="9144000" cy="1322387"/>
          </a:xfrm>
          <a:prstGeom prst="rect">
            <a:avLst/>
          </a:prstGeom>
          <a:noFill/>
          <a:ln w="9525">
            <a:noFill/>
            <a:miter lim="800000"/>
            <a:headEnd/>
            <a:tailEnd/>
          </a:ln>
        </p:spPr>
        <p:txBody>
          <a:bodyPr>
            <a:spAutoFit/>
          </a:bodyPr>
          <a:lstStyle/>
          <a:p>
            <a:pPr algn="ctr"/>
            <a:r>
              <a:rPr lang="es-ES" sz="2800" b="1" dirty="0">
                <a:solidFill>
                  <a:srgbClr val="FF0000"/>
                </a:solidFill>
                <a:latin typeface="Calibri" pitchFamily="34" charset="0"/>
              </a:rPr>
              <a:t>Dile qué triste estoy, desde hace ya seis años,, los mismos </a:t>
            </a:r>
            <a:r>
              <a:rPr lang="es-ES" sz="2600" b="1" dirty="0">
                <a:solidFill>
                  <a:srgbClr val="FF0000"/>
                </a:solidFill>
                <a:latin typeface="Calibri" pitchFamily="34" charset="0"/>
              </a:rPr>
              <a:t>que tú tienes hoy., No, no. Yo tengo cinco años ¿pero di Tú conocías antes a mi mamá?, Ella nunca me habló de ti, espera</a:t>
            </a:r>
          </a:p>
        </p:txBody>
      </p:sp>
    </p:spTree>
  </p:cSld>
  <p:clrMapOvr>
    <a:masterClrMapping/>
  </p:clrMapOvr>
  <p:transition advTm="17000">
    <p:strips/>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t-listas.20minutos.es/images/2009-07/118160/1363917_640px.jpg?1246827703"/>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9219" name="Picture 4" descr="C:\Users\Usuario\Downloads\LLORA EL TELEFONO\car-879.gif[1].jpg"/>
          <p:cNvPicPr>
            <a:picLocks noChangeAspect="1" noChangeArrowheads="1"/>
          </p:cNvPicPr>
          <p:nvPr/>
        </p:nvPicPr>
        <p:blipFill>
          <a:blip r:embed="rId3" cstate="print"/>
          <a:srcRect/>
          <a:stretch>
            <a:fillRect/>
          </a:stretch>
        </p:blipFill>
        <p:spPr bwMode="auto">
          <a:xfrm>
            <a:off x="7956550" y="3716338"/>
            <a:ext cx="476250" cy="476250"/>
          </a:xfrm>
          <a:prstGeom prst="rect">
            <a:avLst/>
          </a:prstGeom>
          <a:noFill/>
          <a:ln w="9525">
            <a:noFill/>
            <a:miter lim="800000"/>
            <a:headEnd/>
            <a:tailEnd/>
          </a:ln>
        </p:spPr>
      </p:pic>
      <p:pic>
        <p:nvPicPr>
          <p:cNvPr id="9220" name="Picture 5" descr="C:\Users\Usuario\Downloads\LLORA EL TELEFONO\car-879.gif[1].jpg"/>
          <p:cNvPicPr>
            <a:picLocks noChangeAspect="1" noChangeArrowheads="1"/>
          </p:cNvPicPr>
          <p:nvPr/>
        </p:nvPicPr>
        <p:blipFill>
          <a:blip r:embed="rId3" cstate="print"/>
          <a:srcRect/>
          <a:stretch>
            <a:fillRect/>
          </a:stretch>
        </p:blipFill>
        <p:spPr bwMode="auto">
          <a:xfrm>
            <a:off x="7885113" y="2852738"/>
            <a:ext cx="476250" cy="476250"/>
          </a:xfrm>
          <a:prstGeom prst="rect">
            <a:avLst/>
          </a:prstGeom>
          <a:noFill/>
          <a:ln w="9525">
            <a:noFill/>
            <a:miter lim="800000"/>
            <a:headEnd/>
            <a:tailEnd/>
          </a:ln>
        </p:spPr>
      </p:pic>
      <p:pic>
        <p:nvPicPr>
          <p:cNvPr id="9221" name="Picture 6" descr="C:\Users\Usuario\Downloads\LLORA EL TELEFONO\car-879.gif[1].jpg"/>
          <p:cNvPicPr>
            <a:picLocks noChangeAspect="1" noChangeArrowheads="1"/>
          </p:cNvPicPr>
          <p:nvPr/>
        </p:nvPicPr>
        <p:blipFill>
          <a:blip r:embed="rId3" cstate="print"/>
          <a:srcRect/>
          <a:stretch>
            <a:fillRect/>
          </a:stretch>
        </p:blipFill>
        <p:spPr bwMode="auto">
          <a:xfrm>
            <a:off x="8027988" y="6092825"/>
            <a:ext cx="476250" cy="476250"/>
          </a:xfrm>
          <a:prstGeom prst="rect">
            <a:avLst/>
          </a:prstGeom>
          <a:noFill/>
          <a:ln w="9525">
            <a:noFill/>
            <a:miter lim="800000"/>
            <a:headEnd/>
            <a:tailEnd/>
          </a:ln>
        </p:spPr>
      </p:pic>
      <p:pic>
        <p:nvPicPr>
          <p:cNvPr id="9222" name="Picture 7" descr="C:\Users\Usuario\Downloads\LLORA EL TELEFONO\car-879.gif[1].jpg"/>
          <p:cNvPicPr>
            <a:picLocks noChangeAspect="1" noChangeArrowheads="1"/>
          </p:cNvPicPr>
          <p:nvPr/>
        </p:nvPicPr>
        <p:blipFill>
          <a:blip r:embed="rId3" cstate="print"/>
          <a:srcRect/>
          <a:stretch>
            <a:fillRect/>
          </a:stretch>
        </p:blipFill>
        <p:spPr bwMode="auto">
          <a:xfrm>
            <a:off x="8027988" y="5373688"/>
            <a:ext cx="476250" cy="476250"/>
          </a:xfrm>
          <a:prstGeom prst="rect">
            <a:avLst/>
          </a:prstGeom>
          <a:noFill/>
          <a:ln w="9525">
            <a:noFill/>
            <a:miter lim="800000"/>
            <a:headEnd/>
            <a:tailEnd/>
          </a:ln>
        </p:spPr>
      </p:pic>
      <p:pic>
        <p:nvPicPr>
          <p:cNvPr id="9223" name="Picture 8" descr="C:\Users\Usuario\Downloads\LLORA EL TELEFONO\car-879.gif[1].jpg"/>
          <p:cNvPicPr>
            <a:picLocks noChangeAspect="1" noChangeArrowheads="1"/>
          </p:cNvPicPr>
          <p:nvPr/>
        </p:nvPicPr>
        <p:blipFill>
          <a:blip r:embed="rId3" cstate="print"/>
          <a:srcRect/>
          <a:stretch>
            <a:fillRect/>
          </a:stretch>
        </p:blipFill>
        <p:spPr bwMode="auto">
          <a:xfrm>
            <a:off x="7956550" y="4581525"/>
            <a:ext cx="476250" cy="476250"/>
          </a:xfrm>
          <a:prstGeom prst="rect">
            <a:avLst/>
          </a:prstGeom>
          <a:noFill/>
          <a:ln w="9525">
            <a:noFill/>
            <a:miter lim="800000"/>
            <a:headEnd/>
            <a:tailEnd/>
          </a:ln>
        </p:spPr>
      </p:pic>
      <p:sp>
        <p:nvSpPr>
          <p:cNvPr id="9224" name="8 CuadroTexto"/>
          <p:cNvSpPr txBox="1">
            <a:spLocks noChangeArrowheads="1"/>
          </p:cNvSpPr>
          <p:nvPr/>
        </p:nvSpPr>
        <p:spPr bwMode="auto">
          <a:xfrm>
            <a:off x="0" y="5229225"/>
            <a:ext cx="9144000" cy="1384300"/>
          </a:xfrm>
          <a:prstGeom prst="rect">
            <a:avLst/>
          </a:prstGeom>
          <a:noFill/>
          <a:ln w="9525">
            <a:noFill/>
            <a:miter lim="800000"/>
            <a:headEnd/>
            <a:tailEnd/>
          </a:ln>
        </p:spPr>
        <p:txBody>
          <a:bodyPr>
            <a:spAutoFit/>
          </a:bodyPr>
          <a:lstStyle/>
          <a:p>
            <a:pPr algn="ctr"/>
            <a:r>
              <a:rPr lang="es-ES" sz="2800" b="1">
                <a:solidFill>
                  <a:srgbClr val="C00000"/>
                </a:solidFill>
                <a:latin typeface="Calibri" pitchFamily="34" charset="0"/>
              </a:rPr>
              <a:t>Llora el teléfono, y ella no está., El grito de mi amor, se muere en el auricular., Llora el teléfono. No cuelgues, por favor, que cerca estoy de ti, con nuestra voz.</a:t>
            </a:r>
          </a:p>
        </p:txBody>
      </p:sp>
    </p:spTree>
  </p:cSld>
  <p:clrMapOvr>
    <a:masterClrMapping/>
  </p:clrMapOvr>
  <p:transition advTm="37000">
    <p:wheel spokes="8"/>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1 Imagen" descr="facade-hotel-riviera-487x322[1].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10243" name="2 CuadroTexto"/>
          <p:cNvSpPr txBox="1">
            <a:spLocks noChangeArrowheads="1"/>
          </p:cNvSpPr>
          <p:nvPr/>
        </p:nvSpPr>
        <p:spPr bwMode="auto">
          <a:xfrm>
            <a:off x="0" y="5781675"/>
            <a:ext cx="9144000" cy="1076325"/>
          </a:xfrm>
          <a:prstGeom prst="rect">
            <a:avLst/>
          </a:prstGeom>
          <a:noFill/>
          <a:ln w="9525">
            <a:noFill/>
            <a:miter lim="800000"/>
            <a:headEnd/>
            <a:tailEnd/>
          </a:ln>
        </p:spPr>
        <p:txBody>
          <a:bodyPr>
            <a:spAutoFit/>
          </a:bodyPr>
          <a:lstStyle/>
          <a:p>
            <a:pPr algn="ctr"/>
            <a:r>
              <a:rPr lang="es-ES" sz="3200" b="1" dirty="0">
                <a:solidFill>
                  <a:srgbClr val="FFFF00"/>
                </a:solidFill>
                <a:latin typeface="Calibri" pitchFamily="34" charset="0"/>
              </a:rPr>
              <a:t>En julio  ¿verdad que vas a estar en el hotel Riviera? ¿Te gusta el mar?</a:t>
            </a:r>
          </a:p>
        </p:txBody>
      </p:sp>
    </p:spTree>
  </p:cSld>
  <p:clrMapOvr>
    <a:masterClrMapping/>
  </p:clrMapOvr>
  <p:transition advTm="9000">
    <p:wheel spokes="8"/>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1 Imagen" descr="11 (45).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0483" name="Picture 3" descr="C:\Users\Usuario\Documents\AWALPAPERS BONITOS\vIMAGENES  BNG\1278613650_16[1].png"/>
          <p:cNvPicPr>
            <a:picLocks noChangeAspect="1" noChangeArrowheads="1"/>
          </p:cNvPicPr>
          <p:nvPr/>
        </p:nvPicPr>
        <p:blipFill>
          <a:blip r:embed="rId3" cstate="print"/>
          <a:srcRect/>
          <a:stretch>
            <a:fillRect/>
          </a:stretch>
        </p:blipFill>
        <p:spPr bwMode="auto">
          <a:xfrm>
            <a:off x="1476375" y="3860800"/>
            <a:ext cx="2730500" cy="1930400"/>
          </a:xfrm>
          <a:prstGeom prst="rect">
            <a:avLst/>
          </a:prstGeom>
          <a:noFill/>
          <a:ln w="9525">
            <a:noFill/>
            <a:miter lim="800000"/>
            <a:headEnd/>
            <a:tailEnd/>
          </a:ln>
        </p:spPr>
      </p:pic>
      <p:pic>
        <p:nvPicPr>
          <p:cNvPr id="11269" name="Picture 4" descr="C:\Users\Usuario\Downloads\LLORA EL TELEFONO\facade-hotel-riviera-487x322[1].jpg"/>
          <p:cNvPicPr>
            <a:picLocks noChangeAspect="1" noChangeArrowheads="1"/>
          </p:cNvPicPr>
          <p:nvPr/>
        </p:nvPicPr>
        <p:blipFill>
          <a:blip r:embed="rId4" cstate="print"/>
          <a:srcRect/>
          <a:stretch>
            <a:fillRect/>
          </a:stretch>
        </p:blipFill>
        <p:spPr bwMode="auto">
          <a:xfrm>
            <a:off x="0" y="0"/>
            <a:ext cx="3131840" cy="3292475"/>
          </a:xfrm>
          <a:prstGeom prst="rect">
            <a:avLst/>
          </a:prstGeom>
          <a:noFill/>
          <a:ln w="9525">
            <a:noFill/>
            <a:miter lim="800000"/>
            <a:headEnd/>
            <a:tailEnd/>
          </a:ln>
        </p:spPr>
      </p:pic>
      <p:pic>
        <p:nvPicPr>
          <p:cNvPr id="20485" name="Picture 5" descr="C:\Users\Usuario\Documents\AWALPAPERS BONITOS\vIMAGENES  BNG\1328218177_25[1].png"/>
          <p:cNvPicPr>
            <a:picLocks noChangeAspect="1" noChangeArrowheads="1"/>
          </p:cNvPicPr>
          <p:nvPr/>
        </p:nvPicPr>
        <p:blipFill>
          <a:blip r:embed="rId5" cstate="print"/>
          <a:srcRect/>
          <a:stretch>
            <a:fillRect/>
          </a:stretch>
        </p:blipFill>
        <p:spPr bwMode="auto">
          <a:xfrm>
            <a:off x="323528" y="2132856"/>
            <a:ext cx="2016224" cy="4725144"/>
          </a:xfrm>
          <a:prstGeom prst="rect">
            <a:avLst/>
          </a:prstGeom>
          <a:noFill/>
          <a:ln w="9525">
            <a:noFill/>
            <a:miter lim="800000"/>
            <a:headEnd/>
            <a:tailEnd/>
          </a:ln>
        </p:spPr>
      </p:pic>
      <p:sp>
        <p:nvSpPr>
          <p:cNvPr id="7" name="5 CuadroTexto"/>
          <p:cNvSpPr txBox="1">
            <a:spLocks noChangeArrowheads="1"/>
          </p:cNvSpPr>
          <p:nvPr/>
        </p:nvSpPr>
        <p:spPr bwMode="auto">
          <a:xfrm>
            <a:off x="0" y="5934075"/>
            <a:ext cx="9144000" cy="923925"/>
          </a:xfrm>
          <a:prstGeom prst="rect">
            <a:avLst/>
          </a:prstGeom>
          <a:noFill/>
          <a:ln w="9525">
            <a:noFill/>
            <a:miter lim="800000"/>
            <a:headEnd/>
            <a:tailEnd/>
          </a:ln>
        </p:spPr>
        <p:txBody>
          <a:bodyPr>
            <a:spAutoFit/>
          </a:bodyPr>
          <a:lstStyle/>
          <a:p>
            <a:pPr algn="ctr"/>
            <a:r>
              <a:rPr lang="es-ES" sz="2600" b="1" dirty="0">
                <a:latin typeface="Calibri" pitchFamily="34" charset="0"/>
              </a:rPr>
              <a:t>Oh -Sí, me gusta mucho bañarme, y ya sé nadar. Pero di ¿Cómo conoces tu el hotel Riviera? ¿Has estado allí alguna vez?</a:t>
            </a:r>
            <a:r>
              <a:rPr lang="es-ES" sz="2800" dirty="0">
                <a:latin typeface="Calibri" pitchFamily="34" charset="0"/>
              </a:rPr>
              <a:t> </a:t>
            </a:r>
            <a:endParaRPr lang="es-ES" sz="2600" b="1" dirty="0">
              <a:latin typeface="Calibri" pitchFamily="34" charset="0"/>
            </a:endParaRPr>
          </a:p>
        </p:txBody>
      </p:sp>
    </p:spTree>
  </p:cSld>
  <p:clrMapOvr>
    <a:masterClrMapping/>
  </p:clrMapOvr>
  <p:transition advTm="10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20483"/>
                                        </p:tgtEl>
                                        <p:attrNameLst>
                                          <p:attrName>style.visibility</p:attrName>
                                        </p:attrNameLst>
                                      </p:cBhvr>
                                      <p:to>
                                        <p:strVal val="visible"/>
                                      </p:to>
                                    </p:set>
                                    <p:anim calcmode="lin" valueType="num">
                                      <p:cBhvr>
                                        <p:cTn id="7" dur="2000" fill="hold"/>
                                        <p:tgtEl>
                                          <p:spTgt spid="20483"/>
                                        </p:tgtEl>
                                        <p:attrNameLst>
                                          <p:attrName>ppt_w</p:attrName>
                                        </p:attrNameLst>
                                      </p:cBhvr>
                                      <p:tavLst>
                                        <p:tav tm="0">
                                          <p:val>
                                            <p:fltVal val="0"/>
                                          </p:val>
                                        </p:tav>
                                        <p:tav tm="100000">
                                          <p:val>
                                            <p:strVal val="#ppt_w"/>
                                          </p:val>
                                        </p:tav>
                                      </p:tavLst>
                                    </p:anim>
                                    <p:anim calcmode="lin" valueType="num">
                                      <p:cBhvr>
                                        <p:cTn id="8" dur="2000" fill="hold"/>
                                        <p:tgtEl>
                                          <p:spTgt spid="20483"/>
                                        </p:tgtEl>
                                        <p:attrNameLst>
                                          <p:attrName>ppt_h</p:attrName>
                                        </p:attrNameLst>
                                      </p:cBhvr>
                                      <p:tavLst>
                                        <p:tav tm="0">
                                          <p:val>
                                            <p:fltVal val="0"/>
                                          </p:val>
                                        </p:tav>
                                        <p:tav tm="100000">
                                          <p:val>
                                            <p:strVal val="#ppt_h"/>
                                          </p:val>
                                        </p:tav>
                                      </p:tavLst>
                                    </p:anim>
                                    <p:animEffect transition="in" filter="fade">
                                      <p:cBhvr>
                                        <p:cTn id="9" dur="2000"/>
                                        <p:tgtEl>
                                          <p:spTgt spid="20483"/>
                                        </p:tgtEl>
                                      </p:cBhvr>
                                    </p:animEffect>
                                  </p:childTnLst>
                                </p:cTn>
                              </p:par>
                              <p:par>
                                <p:cTn id="10" presetID="53" presetClass="entr" presetSubtype="0" fill="hold" nodeType="withEffect">
                                  <p:stCondLst>
                                    <p:cond delay="0"/>
                                  </p:stCondLst>
                                  <p:childTnLst>
                                    <p:set>
                                      <p:cBhvr>
                                        <p:cTn id="11" dur="1" fill="hold">
                                          <p:stCondLst>
                                            <p:cond delay="0"/>
                                          </p:stCondLst>
                                        </p:cTn>
                                        <p:tgtEl>
                                          <p:spTgt spid="20485"/>
                                        </p:tgtEl>
                                        <p:attrNameLst>
                                          <p:attrName>style.visibility</p:attrName>
                                        </p:attrNameLst>
                                      </p:cBhvr>
                                      <p:to>
                                        <p:strVal val="visible"/>
                                      </p:to>
                                    </p:set>
                                    <p:anim calcmode="lin" valueType="num">
                                      <p:cBhvr>
                                        <p:cTn id="12" dur="2000" fill="hold"/>
                                        <p:tgtEl>
                                          <p:spTgt spid="20485"/>
                                        </p:tgtEl>
                                        <p:attrNameLst>
                                          <p:attrName>ppt_w</p:attrName>
                                        </p:attrNameLst>
                                      </p:cBhvr>
                                      <p:tavLst>
                                        <p:tav tm="0">
                                          <p:val>
                                            <p:fltVal val="0"/>
                                          </p:val>
                                        </p:tav>
                                        <p:tav tm="100000">
                                          <p:val>
                                            <p:strVal val="#ppt_w"/>
                                          </p:val>
                                        </p:tav>
                                      </p:tavLst>
                                    </p:anim>
                                    <p:anim calcmode="lin" valueType="num">
                                      <p:cBhvr>
                                        <p:cTn id="13" dur="2000" fill="hold"/>
                                        <p:tgtEl>
                                          <p:spTgt spid="20485"/>
                                        </p:tgtEl>
                                        <p:attrNameLst>
                                          <p:attrName>ppt_h</p:attrName>
                                        </p:attrNameLst>
                                      </p:cBhvr>
                                      <p:tavLst>
                                        <p:tav tm="0">
                                          <p:val>
                                            <p:fltVal val="0"/>
                                          </p:val>
                                        </p:tav>
                                        <p:tav tm="100000">
                                          <p:val>
                                            <p:strVal val="#ppt_h"/>
                                          </p:val>
                                        </p:tav>
                                      </p:tavLst>
                                    </p:anim>
                                    <p:animEffect transition="in" filter="fade">
                                      <p:cBhvr>
                                        <p:cTn id="14" dur="2000"/>
                                        <p:tgtEl>
                                          <p:spTgt spid="20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www.hoypadres.com/wp-content/uploads/2008/12/divorcio-nino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12291" name="3 CuadroTexto"/>
          <p:cNvSpPr txBox="1">
            <a:spLocks noChangeArrowheads="1"/>
          </p:cNvSpPr>
          <p:nvPr/>
        </p:nvSpPr>
        <p:spPr bwMode="auto">
          <a:xfrm>
            <a:off x="0" y="5229225"/>
            <a:ext cx="9144000" cy="1384300"/>
          </a:xfrm>
          <a:prstGeom prst="rect">
            <a:avLst/>
          </a:prstGeom>
          <a:noFill/>
          <a:ln w="9525">
            <a:noFill/>
            <a:miter lim="800000"/>
            <a:headEnd/>
            <a:tailEnd/>
          </a:ln>
        </p:spPr>
        <p:txBody>
          <a:bodyPr>
            <a:spAutoFit/>
          </a:bodyPr>
          <a:lstStyle/>
          <a:p>
            <a:pPr algn="ctr"/>
            <a:r>
              <a:rPr lang="es-ES" sz="2800" b="1" dirty="0">
                <a:latin typeface="Calibri" pitchFamily="34" charset="0"/>
              </a:rPr>
              <a:t>Que se sepa mi dolor, y que mi vida sois vosotras dos. ¿Tu nos quieres? si yo nunca te vi a, ti. ¿Qué te pasa? ¿Por qué has cambiado  de voz? ¿Estás llorando? ¿Por qué?</a:t>
            </a:r>
          </a:p>
        </p:txBody>
      </p:sp>
    </p:spTree>
  </p:cSld>
  <p:clrMapOvr>
    <a:masterClrMapping/>
  </p:clrMapOvr>
  <p:transition advTm="16000">
    <p:wheel spokes="8"/>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1 Imagen" descr="telefono-icon[1].pn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3315" name="Picture 3" descr="C:\Users\Usuario\Downloads\LLORA EL TELEFONO\car-879.gif[1].jpg"/>
          <p:cNvPicPr>
            <a:picLocks noChangeAspect="1" noChangeArrowheads="1"/>
          </p:cNvPicPr>
          <p:nvPr/>
        </p:nvPicPr>
        <p:blipFill>
          <a:blip r:embed="rId3" cstate="print"/>
          <a:srcRect/>
          <a:stretch>
            <a:fillRect/>
          </a:stretch>
        </p:blipFill>
        <p:spPr bwMode="auto">
          <a:xfrm>
            <a:off x="8101013" y="4149725"/>
            <a:ext cx="476250" cy="476250"/>
          </a:xfrm>
          <a:prstGeom prst="rect">
            <a:avLst/>
          </a:prstGeom>
          <a:noFill/>
          <a:ln w="9525">
            <a:noFill/>
            <a:miter lim="800000"/>
            <a:headEnd/>
            <a:tailEnd/>
          </a:ln>
        </p:spPr>
      </p:pic>
      <p:pic>
        <p:nvPicPr>
          <p:cNvPr id="13316" name="Picture 4" descr="C:\Users\Usuario\Downloads\LLORA EL TELEFONO\car-879.gif[1].jpg"/>
          <p:cNvPicPr>
            <a:picLocks noChangeAspect="1" noChangeArrowheads="1"/>
          </p:cNvPicPr>
          <p:nvPr/>
        </p:nvPicPr>
        <p:blipFill>
          <a:blip r:embed="rId3" cstate="print"/>
          <a:srcRect/>
          <a:stretch>
            <a:fillRect/>
          </a:stretch>
        </p:blipFill>
        <p:spPr bwMode="auto">
          <a:xfrm>
            <a:off x="8101013" y="3429000"/>
            <a:ext cx="476250" cy="476250"/>
          </a:xfrm>
          <a:prstGeom prst="rect">
            <a:avLst/>
          </a:prstGeom>
          <a:noFill/>
          <a:ln w="9525">
            <a:noFill/>
            <a:miter lim="800000"/>
            <a:headEnd/>
            <a:tailEnd/>
          </a:ln>
        </p:spPr>
      </p:pic>
      <p:sp>
        <p:nvSpPr>
          <p:cNvPr id="13317" name="6 CuadroTexto"/>
          <p:cNvSpPr txBox="1">
            <a:spLocks noChangeArrowheads="1"/>
          </p:cNvSpPr>
          <p:nvPr/>
        </p:nvSpPr>
        <p:spPr bwMode="auto">
          <a:xfrm>
            <a:off x="0" y="5516563"/>
            <a:ext cx="9144000" cy="1108075"/>
          </a:xfrm>
          <a:prstGeom prst="rect">
            <a:avLst/>
          </a:prstGeom>
          <a:noFill/>
          <a:ln w="9525">
            <a:noFill/>
            <a:miter lim="800000"/>
            <a:headEnd/>
            <a:tailEnd/>
          </a:ln>
        </p:spPr>
        <p:txBody>
          <a:bodyPr>
            <a:spAutoFit/>
          </a:bodyPr>
          <a:lstStyle/>
          <a:p>
            <a:pPr algn="ctr"/>
            <a:r>
              <a:rPr lang="es-ES" sz="2200" b="1"/>
              <a:t>Llora el teléfono, si ella no, está. El grito de mi amor, se muere en el auricular. Llora el teléfono. No cuelgues, por favor, que cerca estoy de ti, con nuestra voz. Hoy  escúchame.</a:t>
            </a:r>
          </a:p>
        </p:txBody>
      </p:sp>
    </p:spTree>
  </p:cSld>
  <p:clrMapOvr>
    <a:masterClrMapping/>
  </p:clrMapOvr>
  <p:transition advTm="37000">
    <p:wheel spokes="8"/>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2 Imagen" descr="vestido_de_ceremonia_nina5[1].jpg"/>
          <p:cNvPicPr>
            <a:picLocks noChangeAspect="1"/>
          </p:cNvPicPr>
          <p:nvPr/>
        </p:nvPicPr>
        <p:blipFill>
          <a:blip r:embed="rId2" cstate="print"/>
          <a:srcRect/>
          <a:stretch>
            <a:fillRect/>
          </a:stretch>
        </p:blipFill>
        <p:spPr bwMode="auto">
          <a:xfrm>
            <a:off x="4643438" y="0"/>
            <a:ext cx="4500562" cy="6858000"/>
          </a:xfrm>
          <a:prstGeom prst="rect">
            <a:avLst/>
          </a:prstGeom>
          <a:noFill/>
          <a:ln w="9525">
            <a:noFill/>
            <a:miter lim="800000"/>
            <a:headEnd/>
            <a:tailEnd/>
          </a:ln>
        </p:spPr>
      </p:pic>
      <p:pic>
        <p:nvPicPr>
          <p:cNvPr id="14339" name="Picture 2" descr="http://blu.stb.s-msn.com/i/45/2A216ADBF8BA4AB08BF892F1A06CF0.jpg"/>
          <p:cNvPicPr>
            <a:picLocks noChangeAspect="1" noChangeArrowheads="1"/>
          </p:cNvPicPr>
          <p:nvPr/>
        </p:nvPicPr>
        <p:blipFill>
          <a:blip r:embed="rId3" cstate="print"/>
          <a:srcRect/>
          <a:stretch>
            <a:fillRect/>
          </a:stretch>
        </p:blipFill>
        <p:spPr bwMode="auto">
          <a:xfrm>
            <a:off x="0" y="0"/>
            <a:ext cx="4643438" cy="6858000"/>
          </a:xfrm>
          <a:prstGeom prst="rect">
            <a:avLst/>
          </a:prstGeom>
          <a:noFill/>
          <a:ln w="9525">
            <a:noFill/>
            <a:miter lim="800000"/>
            <a:headEnd/>
            <a:tailEnd/>
          </a:ln>
        </p:spPr>
      </p:pic>
      <p:pic>
        <p:nvPicPr>
          <p:cNvPr id="5122" name="Picture 2" descr="C:\Users\Usuario\Downloads\14-4-2012\MARCOS DELGADOS y SOFÁS\maewxe[1].gif"/>
          <p:cNvPicPr>
            <a:picLocks noChangeAspect="1" noChangeArrowheads="1"/>
          </p:cNvPicPr>
          <p:nvPr/>
        </p:nvPicPr>
        <p:blipFill>
          <a:blip r:embed="rId4" cstate="print"/>
          <a:srcRect/>
          <a:stretch>
            <a:fillRect/>
          </a:stretch>
        </p:blipFill>
        <p:spPr bwMode="auto">
          <a:xfrm rot="16200000">
            <a:off x="-1106996" y="1106996"/>
            <a:ext cx="6858000" cy="4644008"/>
          </a:xfrm>
          <a:prstGeom prst="rect">
            <a:avLst/>
          </a:prstGeom>
          <a:noFill/>
        </p:spPr>
      </p:pic>
      <p:pic>
        <p:nvPicPr>
          <p:cNvPr id="7" name="Picture 2" descr="C:\Users\Usuario\Downloads\14-4-2012\MARCOS DELGADOS y SOFÁS\maewxe[1].gif"/>
          <p:cNvPicPr>
            <a:picLocks noChangeAspect="1" noChangeArrowheads="1"/>
          </p:cNvPicPr>
          <p:nvPr/>
        </p:nvPicPr>
        <p:blipFill>
          <a:blip r:embed="rId4" cstate="print"/>
          <a:srcRect/>
          <a:stretch>
            <a:fillRect/>
          </a:stretch>
        </p:blipFill>
        <p:spPr bwMode="auto">
          <a:xfrm rot="16200000">
            <a:off x="3465004" y="1179004"/>
            <a:ext cx="6858000" cy="4499992"/>
          </a:xfrm>
          <a:prstGeom prst="rect">
            <a:avLst/>
          </a:prstGeom>
          <a:noFill/>
        </p:spPr>
      </p:pic>
      <p:pic>
        <p:nvPicPr>
          <p:cNvPr id="8" name="Picture 4" descr="free glitter text and family website at FamilyLobby.com"/>
          <p:cNvPicPr>
            <a:picLocks noChangeAspect="1" noChangeArrowheads="1" noCrop="1"/>
          </p:cNvPicPr>
          <p:nvPr/>
        </p:nvPicPr>
        <p:blipFill>
          <a:blip r:embed="rId5" cstate="print"/>
          <a:srcRect/>
          <a:stretch>
            <a:fillRect/>
          </a:stretch>
        </p:blipFill>
        <p:spPr bwMode="auto">
          <a:xfrm>
            <a:off x="6372200" y="2276872"/>
            <a:ext cx="1781175" cy="431800"/>
          </a:xfrm>
          <a:prstGeom prst="rect">
            <a:avLst/>
          </a:prstGeom>
          <a:noFill/>
          <a:ln w="9525">
            <a:noFill/>
            <a:miter lim="800000"/>
            <a:headEnd/>
            <a:tailEnd/>
          </a:ln>
        </p:spPr>
      </p:pic>
      <p:sp>
        <p:nvSpPr>
          <p:cNvPr id="9" name="5 CuadroTexto"/>
          <p:cNvSpPr txBox="1">
            <a:spLocks noChangeArrowheads="1"/>
          </p:cNvSpPr>
          <p:nvPr/>
        </p:nvSpPr>
        <p:spPr bwMode="auto">
          <a:xfrm>
            <a:off x="0" y="5301208"/>
            <a:ext cx="9144000" cy="1200150"/>
          </a:xfrm>
          <a:prstGeom prst="rect">
            <a:avLst/>
          </a:prstGeom>
          <a:noFill/>
          <a:ln w="9525">
            <a:noFill/>
            <a:miter lim="800000"/>
            <a:headEnd/>
            <a:tailEnd/>
          </a:ln>
        </p:spPr>
        <p:txBody>
          <a:bodyPr>
            <a:spAutoFit/>
          </a:bodyPr>
          <a:lstStyle/>
          <a:p>
            <a:pPr algn="ctr"/>
            <a:r>
              <a:rPr lang="es-ES" sz="2400" b="1" dirty="0">
                <a:solidFill>
                  <a:srgbClr val="FF0000"/>
                </a:solidFill>
              </a:rPr>
              <a:t>Llora el teléfono la  última vez, ¿Porque?, porque  mañana yo me marcharé. Dile que venga, Oye,  se va! Vamos. ¡Insiste!, Ya se marchó Si  se ha marchado, ya déjalo</a:t>
            </a:r>
          </a:p>
        </p:txBody>
      </p:sp>
    </p:spTree>
  </p:cSld>
  <p:clrMapOvr>
    <a:masterClrMapping/>
  </p:clrMapOvr>
  <p:transition advTm="36000">
    <p:wheel spokes="8"/>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blu.stb.s-msn.com/i/45/2A216ADBF8BA4AB08BF892F1A06CF0.jpg"/>
          <p:cNvPicPr>
            <a:picLocks noChangeAspect="1" noChangeArrowheads="1"/>
          </p:cNvPicPr>
          <p:nvPr/>
        </p:nvPicPr>
        <p:blipFill>
          <a:blip r:embed="rId2" cstate="print"/>
          <a:srcRect/>
          <a:stretch>
            <a:fillRect/>
          </a:stretch>
        </p:blipFill>
        <p:spPr bwMode="auto">
          <a:xfrm>
            <a:off x="4500563" y="476672"/>
            <a:ext cx="4643437" cy="6381328"/>
          </a:xfrm>
          <a:prstGeom prst="rect">
            <a:avLst/>
          </a:prstGeom>
          <a:noFill/>
          <a:ln w="9525">
            <a:noFill/>
            <a:miter lim="800000"/>
            <a:headEnd/>
            <a:tailEnd/>
          </a:ln>
        </p:spPr>
      </p:pic>
      <p:pic>
        <p:nvPicPr>
          <p:cNvPr id="15363" name="2 Imagen" descr="vestido_de_ceremonia_nina5[1].jpg"/>
          <p:cNvPicPr>
            <a:picLocks noChangeAspect="1"/>
          </p:cNvPicPr>
          <p:nvPr/>
        </p:nvPicPr>
        <p:blipFill>
          <a:blip r:embed="rId3" cstate="print"/>
          <a:srcRect/>
          <a:stretch>
            <a:fillRect/>
          </a:stretch>
        </p:blipFill>
        <p:spPr bwMode="auto">
          <a:xfrm>
            <a:off x="0" y="332656"/>
            <a:ext cx="4500563" cy="6525344"/>
          </a:xfrm>
          <a:prstGeom prst="rect">
            <a:avLst/>
          </a:prstGeom>
          <a:noFill/>
          <a:ln w="9525">
            <a:noFill/>
            <a:miter lim="800000"/>
            <a:headEnd/>
            <a:tailEnd/>
          </a:ln>
        </p:spPr>
      </p:pic>
      <p:pic>
        <p:nvPicPr>
          <p:cNvPr id="6146" name="Picture 2" descr="C:\Users\Usuario\Downloads\14-4-2012\MARCOS DELGADOS y SOFÁS\image60aaaazazzzaaaa[1].png"/>
          <p:cNvPicPr>
            <a:picLocks noChangeAspect="1" noChangeArrowheads="1"/>
          </p:cNvPicPr>
          <p:nvPr/>
        </p:nvPicPr>
        <p:blipFill>
          <a:blip r:embed="rId4" cstate="print"/>
          <a:srcRect/>
          <a:stretch>
            <a:fillRect/>
          </a:stretch>
        </p:blipFill>
        <p:spPr bwMode="auto">
          <a:xfrm>
            <a:off x="4499992" y="0"/>
            <a:ext cx="4644008" cy="6858000"/>
          </a:xfrm>
          <a:prstGeom prst="rect">
            <a:avLst/>
          </a:prstGeom>
          <a:noFill/>
        </p:spPr>
      </p:pic>
      <p:pic>
        <p:nvPicPr>
          <p:cNvPr id="7" name="Picture 2" descr="C:\Users\Usuario\Downloads\14-4-2012\MARCOS DELGADOS y SOFÁS\image60aaaazazzzaaaa[1].png"/>
          <p:cNvPicPr>
            <a:picLocks noChangeAspect="1" noChangeArrowheads="1"/>
          </p:cNvPicPr>
          <p:nvPr/>
        </p:nvPicPr>
        <p:blipFill>
          <a:blip r:embed="rId4" cstate="print"/>
          <a:srcRect/>
          <a:stretch>
            <a:fillRect/>
          </a:stretch>
        </p:blipFill>
        <p:spPr bwMode="auto">
          <a:xfrm>
            <a:off x="0" y="0"/>
            <a:ext cx="4499992" cy="6858000"/>
          </a:xfrm>
          <a:prstGeom prst="rect">
            <a:avLst/>
          </a:prstGeom>
          <a:noFill/>
        </p:spPr>
      </p:pic>
      <p:pic>
        <p:nvPicPr>
          <p:cNvPr id="6148" name="Picture 4" descr="www.leperledelcuore.com"/>
          <p:cNvPicPr>
            <a:picLocks noChangeAspect="1" noChangeArrowheads="1" noCrop="1"/>
          </p:cNvPicPr>
          <p:nvPr/>
        </p:nvPicPr>
        <p:blipFill>
          <a:blip r:embed="rId5" cstate="print"/>
          <a:srcRect/>
          <a:stretch>
            <a:fillRect/>
          </a:stretch>
        </p:blipFill>
        <p:spPr bwMode="auto">
          <a:xfrm>
            <a:off x="251520" y="1556792"/>
            <a:ext cx="1846123" cy="360039"/>
          </a:xfrm>
          <a:prstGeom prst="rect">
            <a:avLst/>
          </a:prstGeom>
          <a:noFill/>
        </p:spPr>
      </p:pic>
      <p:pic>
        <p:nvPicPr>
          <p:cNvPr id="6150" name="Picture 6" descr="www.leperledelcuore.com"/>
          <p:cNvPicPr>
            <a:picLocks noChangeAspect="1" noChangeArrowheads="1" noCrop="1"/>
          </p:cNvPicPr>
          <p:nvPr/>
        </p:nvPicPr>
        <p:blipFill>
          <a:blip r:embed="rId6" cstate="print"/>
          <a:srcRect/>
          <a:stretch>
            <a:fillRect/>
          </a:stretch>
        </p:blipFill>
        <p:spPr bwMode="auto">
          <a:xfrm>
            <a:off x="6948264" y="1484784"/>
            <a:ext cx="1988071" cy="494159"/>
          </a:xfrm>
          <a:prstGeom prst="rect">
            <a:avLst/>
          </a:prstGeom>
          <a:noFill/>
        </p:spPr>
      </p:pic>
    </p:spTree>
  </p:cSld>
  <p:clrMapOvr>
    <a:masterClrMapping/>
  </p:clrMapOvr>
  <p:transition advTm="7000">
    <p:whee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smtClean="0">
              <a:solidFill>
                <a:srgbClr val="000000"/>
              </a:solidFill>
              <a:cs typeface="+mn-cs"/>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smtClean="0">
              <a:solidFill>
                <a:srgbClr val="000000"/>
              </a:solidFill>
              <a:cs typeface="+mn-cs"/>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smtClean="0">
              <a:solidFill>
                <a:srgbClr val="000000"/>
              </a:solidFill>
              <a:cs typeface="+mn-cs"/>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smtClean="0">
              <a:solidFill>
                <a:srgbClr val="000000"/>
              </a:solidFill>
              <a:cs typeface="+mn-cs"/>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smtClean="0">
                <a:solidFill>
                  <a:srgbClr val="04265C"/>
                </a:solidFill>
                <a:latin typeface="Berlin Sans FB Demi" pitchFamily="34" charset="0"/>
                <a:cs typeface="+mn-cs"/>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smtClean="0">
              <a:solidFill>
                <a:srgbClr val="000000"/>
              </a:solidFill>
              <a:cs typeface="+mn-cs"/>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cs typeface="+mn-cs"/>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cs typeface="+mn-cs"/>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smtClean="0">
                <a:solidFill>
                  <a:srgbClr val="04265C"/>
                </a:solidFill>
                <a:latin typeface="Berlin Sans FB Demi" pitchFamily="34" charset="0"/>
                <a:cs typeface="+mn-cs"/>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255</TotalTime>
  <Words>486</Words>
  <Application>Microsoft Office PowerPoint</Application>
  <PresentationFormat>Presentación en pantalla (4:3)</PresentationFormat>
  <Paragraphs>44</Paragraphs>
  <Slides>15</Slides>
  <Notes>1</Notes>
  <HiddenSlides>0</HiddenSlides>
  <MMClips>0</MMClips>
  <ScaleCrop>false</ScaleCrop>
  <HeadingPairs>
    <vt:vector size="4" baseType="variant">
      <vt:variant>
        <vt:lpstr>Tema</vt:lpstr>
      </vt:variant>
      <vt:variant>
        <vt:i4>2</vt:i4>
      </vt:variant>
      <vt:variant>
        <vt:lpstr>Títulos de diapositiva</vt:lpstr>
      </vt:variant>
      <vt:variant>
        <vt:i4>15</vt:i4>
      </vt:variant>
    </vt:vector>
  </HeadingPairs>
  <TitlesOfParts>
    <vt:vector size="1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30</cp:revision>
  <dcterms:created xsi:type="dcterms:W3CDTF">2012-03-23T22:19:27Z</dcterms:created>
  <dcterms:modified xsi:type="dcterms:W3CDTF">2012-10-25T10:39:50Z</dcterms:modified>
</cp:coreProperties>
</file>