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60" r:id="rId3"/>
    <p:sldId id="261" r:id="rId4"/>
    <p:sldId id="262" r:id="rId5"/>
    <p:sldId id="263" r:id="rId6"/>
    <p:sldId id="264" r:id="rId7"/>
    <p:sldId id="265" r:id="rId8"/>
    <p:sldId id="288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86" r:id="rId17"/>
    <p:sldId id="287" r:id="rId18"/>
    <p:sldId id="273" r:id="rId19"/>
    <p:sldId id="274" r:id="rId20"/>
    <p:sldId id="275" r:id="rId21"/>
    <p:sldId id="276" r:id="rId22"/>
    <p:sldId id="277" r:id="rId23"/>
    <p:sldId id="285" r:id="rId24"/>
    <p:sldId id="279" r:id="rId25"/>
    <p:sldId id="280" r:id="rId26"/>
    <p:sldId id="281" r:id="rId27"/>
    <p:sldId id="282" r:id="rId28"/>
    <p:sldId id="283" r:id="rId29"/>
    <p:sldId id="289" r:id="rId3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lrIouHD9GivW0W6eHUc9g" hashData="/d3QCRwuJqRGzjy4Gfdjne9PxD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6699"/>
    <a:srgbClr val="990000"/>
    <a:srgbClr val="0000FF"/>
    <a:srgbClr val="3399FF"/>
    <a:srgbClr val="FF0000"/>
    <a:srgbClr val="CC3300"/>
    <a:srgbClr val="FF6600"/>
    <a:srgbClr val="00FF00"/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28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6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9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DF15E2CB-D707-4666-9790-764F4D29FC7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5E2CB-D707-4666-9790-764F4D29FC7D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7BF8C-B04E-4B1F-9D59-F21744D817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85971-F43B-49F8-BA54-8213C66FE9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8CC20B-8336-4EBF-B8F2-CD6167BB39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DF6A5-FABB-4114-8A60-15FA99F8BE4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28C75-D9D5-4419-90E4-636147411AE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4550E-01C1-4D63-8623-2A9BD0E5D3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00247-28BC-4994-AA5E-21B163A89B3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6F094-508A-4D98-927B-7A2FD24A72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045E0-0940-494D-AE6C-EC1FB04920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25A98-33AF-4B18-8D38-CD7444E703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5061F8-FA3E-491B-8EF8-1A17A4839D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954BB5-33E5-4288-96C3-C773203DCA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F83E108A-0428-4160-9095-AC40F1A29AD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9D1885-4B31-46C2-B3E3-85833A56AB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Documents and Settings\Administrador\Escritorio\51902-1024x768-Beatles1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9"/>
            <a:ext cx="8572560" cy="6286543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51902-1024x768-Beatles1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3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51902-1024x768-Beatles1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3" cy="6286544"/>
          </a:xfrm>
          <a:prstGeom prst="rect">
            <a:avLst/>
          </a:prstGeom>
          <a:noFill/>
        </p:spPr>
      </p:pic>
      <p:pic>
        <p:nvPicPr>
          <p:cNvPr id="24578" name="Picture 2" descr="http://beatlesblogger.files.wordpress.com/2010/11/wallpaper-beatleslane009-10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</p:spPr>
      </p:pic>
      <p:pic>
        <p:nvPicPr>
          <p:cNvPr id="16" name="Picture 2" descr="http://beatlesblogger.files.wordpress.com/2010/11/wallpaper-beatleslane009-10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19" y="285728"/>
            <a:ext cx="8572559" cy="6286543"/>
          </a:xfrm>
          <a:prstGeom prst="rect">
            <a:avLst/>
          </a:prstGeom>
          <a:noFill/>
        </p:spPr>
      </p:pic>
      <p:pic>
        <p:nvPicPr>
          <p:cNvPr id="17" name="Picture 2" descr="http://beatlesblogger.files.wordpress.com/2010/11/wallpaper-beatleslane009-10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72561" cy="6286544"/>
          </a:xfrm>
          <a:prstGeom prst="rect">
            <a:avLst/>
          </a:prstGeom>
          <a:noFill/>
        </p:spPr>
      </p:pic>
      <p:sp>
        <p:nvSpPr>
          <p:cNvPr id="7" name="6 Forma en L"/>
          <p:cNvSpPr/>
          <p:nvPr/>
        </p:nvSpPr>
        <p:spPr bwMode="auto">
          <a:xfrm>
            <a:off x="0" y="0"/>
            <a:ext cx="9144000" cy="6858000"/>
          </a:xfrm>
          <a:prstGeom prst="corner">
            <a:avLst>
              <a:gd name="adj1" fmla="val 4419"/>
              <a:gd name="adj2" fmla="val 4109"/>
            </a:avLst>
          </a:prstGeom>
          <a:blipFill>
            <a:blip r:embed="rId5"/>
            <a:stretch>
              <a:fillRect/>
            </a:stretch>
          </a:blipFill>
          <a:ln w="9525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Forma en L"/>
          <p:cNvSpPr/>
          <p:nvPr/>
        </p:nvSpPr>
        <p:spPr bwMode="auto">
          <a:xfrm rot="10800000">
            <a:off x="0" y="0"/>
            <a:ext cx="9144000" cy="6858000"/>
          </a:xfrm>
          <a:prstGeom prst="corner">
            <a:avLst>
              <a:gd name="adj1" fmla="val 4729"/>
              <a:gd name="adj2" fmla="val 4109"/>
            </a:avLst>
          </a:prstGeom>
          <a:blipFill>
            <a:blip r:embed="rId5"/>
            <a:stretch>
              <a:fillRect/>
            </a:stretch>
          </a:blipFill>
          <a:ln w="9525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500430" y="1571612"/>
            <a:ext cx="2571768" cy="584775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Let it be</a:t>
            </a:r>
            <a:endParaRPr lang="en-US" sz="3200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857620" y="2071678"/>
            <a:ext cx="207170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Déjalo ser </a:t>
            </a:r>
            <a:endParaRPr lang="en-US" sz="2000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429124" y="2500306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1969</a:t>
            </a:r>
            <a:endParaRPr lang="en-US" sz="1200" dirty="0"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7643834" y="500063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500958" y="521495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5143512"/>
            <a:ext cx="460362" cy="287727"/>
          </a:xfrm>
          <a:prstGeom prst="rect">
            <a:avLst/>
          </a:prstGeom>
          <a:noFill/>
        </p:spPr>
      </p:pic>
      <p:sp>
        <p:nvSpPr>
          <p:cNvPr id="28" name="27 CuadroTexto"/>
          <p:cNvSpPr txBox="1"/>
          <p:nvPr/>
        </p:nvSpPr>
        <p:spPr>
          <a:xfrm>
            <a:off x="3500430" y="5143512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Avance                  Automático</a:t>
            </a:r>
            <a:endParaRPr lang="en-US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1800">
    <p:sndAc>
      <p:stSnd>
        <p:snd r:embed="rId2" name="Let it be- Beat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8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8" name="Picture 10" descr="BW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627313" y="549275"/>
            <a:ext cx="597693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When I find myself in times of trouble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Cuando me encuentro en momentos de dificultad</a:t>
            </a: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323850" y="1557338"/>
            <a:ext cx="381635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Mother Mary comes to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madre María viene hacia mi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/>
      <p:bldP spid="686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69182-1024x768-Golden-Sunset---1E4JJ-10K---pri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50825" y="1052513"/>
            <a:ext cx="52578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/>
              </a:rPr>
              <a:t>Speaking words of wisdom, let it be</a:t>
            </a: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Hablando palabras de sabiduría, déjalo ser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827088" y="2420938"/>
            <a:ext cx="403225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bg1"/>
                </a:solidFill>
                <a:effectLst/>
              </a:rPr>
              <a:t>and in </a:t>
            </a:r>
            <a:r>
              <a:rPr lang="en-US" sz="2000" dirty="0">
                <a:solidFill>
                  <a:schemeClr val="bg1"/>
                </a:solidFill>
                <a:effectLst/>
              </a:rPr>
              <a:t>my hour 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of </a:t>
            </a:r>
            <a:r>
              <a:rPr lang="en-US" sz="2000" dirty="0">
                <a:solidFill>
                  <a:schemeClr val="bg1"/>
                </a:solidFill>
                <a:effectLst/>
              </a:rPr>
              <a:t>darkness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en mi hora de tinieblas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/>
      <p:bldP spid="696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73" name="Picture 17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323850" y="3141663"/>
            <a:ext cx="489743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She is standing right in front of me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está parada delante de mi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755650" y="5157788"/>
            <a:ext cx="532923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speaking words of wisdom, let it be</a:t>
            </a:r>
            <a:r>
              <a:rPr lang="en-US" sz="20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_tradnl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hablando palabras de sabiduría, déjalo ser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/>
      <p:bldP spid="706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7" name="Picture 17" descr="paisaje buenaz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908175" y="692150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1908175" y="2205038"/>
            <a:ext cx="2159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4067175" y="1341438"/>
            <a:ext cx="2159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71692" name="Text Box 12"/>
          <p:cNvSpPr txBox="1">
            <a:spLocks noChangeArrowheads="1"/>
          </p:cNvSpPr>
          <p:nvPr/>
        </p:nvSpPr>
        <p:spPr bwMode="auto">
          <a:xfrm>
            <a:off x="3995738" y="2781300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9" grpId="0"/>
      <p:bldP spid="71690" grpId="0"/>
      <p:bldP spid="71691" grpId="0"/>
      <p:bldP spid="7169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054098-1024x768-564248_348339128561975_122665381129352_987463_125243882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1187450" y="620713"/>
            <a:ext cx="532923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Whisper words of wisdom, let it be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Susurrando palabras de sabiduría, déjalo ser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Administrador\Escritorio\591623-800x600-reflec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2071670" y="285728"/>
            <a:ext cx="518477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when the broken hearted people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cuando el corazón destrozado de la gente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48" name="Picture 20" descr="mundo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827088" y="476250"/>
            <a:ext cx="496887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Living in the world agree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Vivan en el mundo poniéndose de acuerdo</a:t>
            </a: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4140200" y="1773238"/>
            <a:ext cx="45354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 will be and answer, let it be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allí habrá una respuesta, déjalo ser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3" grpId="0"/>
      <p:bldP spid="737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1187450" y="1052513"/>
            <a:ext cx="6696075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s-ES" sz="20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s-ES" sz="20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4763" name="Picture 11" descr="pin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684213" y="549275"/>
            <a:ext cx="59055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though they may be parted there is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Porque aunque ellos puedan estar separados, hay</a:t>
            </a:r>
            <a:endParaRPr lang="es-ES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3708400" y="1700213"/>
            <a:ext cx="5040313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still a chance that they will see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aún una oportunidad para que ellos lo vean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9" grpId="0"/>
      <p:bldP spid="747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5" name="Picture 9" descr="homb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395288" y="549275"/>
            <a:ext cx="475297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effectLst/>
              </a:rPr>
              <a:t>there will be and answer, let it be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allí habrá una respuesta, déjalo ser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17" name="Picture 17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1116013" y="836613"/>
            <a:ext cx="2159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FF00"/>
                </a:solidFill>
                <a:effectLst/>
              </a:rPr>
              <a:t>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1979613" y="1844675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FF00"/>
                </a:solidFill>
                <a:effectLst/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2916238" y="836613"/>
            <a:ext cx="2159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FF00"/>
                </a:solidFill>
                <a:effectLst/>
              </a:rPr>
              <a:t>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1979613" y="2852738"/>
            <a:ext cx="2159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FF00"/>
                </a:solidFill>
                <a:effectLst/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9" grpId="0"/>
      <p:bldP spid="76810" grpId="0"/>
      <p:bldP spid="76811" grpId="0"/>
      <p:bldP spid="768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5" name="Picture 11" descr="paisaj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3203575" y="620713"/>
            <a:ext cx="54006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Yeah, there will be and answer, let it be</a:t>
            </a:r>
            <a:r>
              <a:rPr lang="es-ES" sz="2000">
                <a:solidFill>
                  <a:schemeClr val="bg1"/>
                </a:solidFill>
                <a:effectLst/>
              </a:rPr>
              <a:t> </a:t>
            </a:r>
            <a:endParaRPr lang="en-US" sz="2000">
              <a:solidFill>
                <a:schemeClr val="bg1"/>
              </a:solidFill>
              <a:effectLst/>
            </a:endParaRPr>
          </a:p>
          <a:p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allí habrá una respuesta, déjalo ser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2771775" y="692150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0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8864" name="Picture 16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468313" y="692150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>
                <a:solidFill>
                  <a:schemeClr val="bg1"/>
                </a:solidFill>
                <a:effectLst/>
              </a:rPr>
              <a:t>déjalo ser</a:t>
            </a: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2268538" y="692150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_tradnl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déjalo ser</a:t>
            </a:r>
          </a:p>
        </p:txBody>
      </p:sp>
      <p:sp>
        <p:nvSpPr>
          <p:cNvPr id="78859" name="Text Box 11"/>
          <p:cNvSpPr txBox="1">
            <a:spLocks noChangeArrowheads="1"/>
          </p:cNvSpPr>
          <p:nvPr/>
        </p:nvSpPr>
        <p:spPr bwMode="auto">
          <a:xfrm>
            <a:off x="1331913" y="1700213"/>
            <a:ext cx="2159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déjalo ser</a:t>
            </a:r>
          </a:p>
        </p:txBody>
      </p:sp>
      <p:sp>
        <p:nvSpPr>
          <p:cNvPr id="78861" name="Text Box 13"/>
          <p:cNvSpPr txBox="1">
            <a:spLocks noChangeArrowheads="1"/>
          </p:cNvSpPr>
          <p:nvPr/>
        </p:nvSpPr>
        <p:spPr bwMode="auto">
          <a:xfrm>
            <a:off x="1331913" y="2781300"/>
            <a:ext cx="2159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déjalo ser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7" grpId="0"/>
      <p:bldP spid="78858" grpId="0"/>
      <p:bldP spid="78859" grpId="0"/>
      <p:bldP spid="788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Wisd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9880" name="Picture 8" descr="Wisd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8" descr="Wisd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8" descr="Wisd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8" descr="Wisd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1476375" y="549275"/>
            <a:ext cx="62642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/>
              </a:rPr>
              <a:t>Whisper words of wisdom, let it be </a:t>
            </a:r>
          </a:p>
          <a:p>
            <a:r>
              <a:rPr lang="es-ES" sz="1800" dirty="0">
                <a:solidFill>
                  <a:srgbClr val="00FF00"/>
                </a:solidFill>
                <a:effectLst/>
              </a:rPr>
              <a:t>Susurrando palabras de sabiduría, déjalo ser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2"/>
          </a:xfrm>
          <a:prstGeom prst="rect">
            <a:avLst/>
          </a:prstGeom>
          <a:noFill/>
        </p:spPr>
      </p:pic>
      <p:pic>
        <p:nvPicPr>
          <p:cNvPr id="6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7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8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9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pic>
        <p:nvPicPr>
          <p:cNvPr id="10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476375" y="549275"/>
            <a:ext cx="62642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/>
              </a:rPr>
              <a:t>Whisper words of wisdom, let it be </a:t>
            </a:r>
          </a:p>
          <a:p>
            <a:r>
              <a:rPr lang="es-ES" sz="1800" dirty="0">
                <a:solidFill>
                  <a:srgbClr val="00FF00"/>
                </a:solidFill>
                <a:effectLst/>
              </a:rPr>
              <a:t>Susurrando palabras de sabiduría, déjalo ser</a:t>
            </a:r>
          </a:p>
        </p:txBody>
      </p:sp>
    </p:spTree>
  </p:cSld>
  <p:clrMapOvr>
    <a:masterClrMapping/>
  </p:clrMapOvr>
  <p:transition spd="slow" advTm="2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2"/>
          </a:xfrm>
          <a:prstGeom prst="rect">
            <a:avLst/>
          </a:prstGeom>
          <a:noFill/>
        </p:spPr>
      </p:pic>
      <p:pic>
        <p:nvPicPr>
          <p:cNvPr id="5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6" name="Picture 8" descr="Wis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476375" y="549275"/>
            <a:ext cx="62642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/>
              </a:rPr>
              <a:t>Whisper words of wisdom, let it be </a:t>
            </a:r>
          </a:p>
          <a:p>
            <a:r>
              <a:rPr lang="es-ES" sz="1800" dirty="0">
                <a:solidFill>
                  <a:srgbClr val="00FF00"/>
                </a:solidFill>
                <a:effectLst/>
              </a:rPr>
              <a:t>Susurrando palabras de sabiduría, déjalo ser</a:t>
            </a:r>
          </a:p>
        </p:txBody>
      </p:sp>
    </p:spTree>
  </p:cSld>
  <p:clrMapOvr>
    <a:masterClrMapping/>
  </p:clrMapOvr>
  <p:transition spd="slow" advTm="57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2771775" y="692150"/>
            <a:ext cx="18732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 sz="20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/>
            <a:endParaRPr lang="es-ES" sz="20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s-ES" sz="20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80911" name="Picture 15" descr="IS_00zxczx1--165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4427538" y="908050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5435600" y="1989138"/>
            <a:ext cx="2159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6300788" y="908050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80908" name="Text Box 12"/>
          <p:cNvSpPr txBox="1">
            <a:spLocks noChangeArrowheads="1"/>
          </p:cNvSpPr>
          <p:nvPr/>
        </p:nvSpPr>
        <p:spPr bwMode="auto">
          <a:xfrm>
            <a:off x="5219700" y="3357563"/>
            <a:ext cx="26638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yeah, 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déjalo ser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5" grpId="0"/>
      <p:bldP spid="80906" grpId="0"/>
      <p:bldP spid="80907" grpId="0"/>
      <p:bldP spid="8090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9" name="Picture 9" descr="8323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3419475" y="765175"/>
            <a:ext cx="5402263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effectLst/>
              </a:rPr>
              <a:t>Whisper words of wisdom, let it be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00FF00"/>
                </a:solidFill>
                <a:effectLst/>
              </a:rPr>
              <a:t>Susurrando palabras de sabiduría, déjalo ser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468313" y="2349500"/>
            <a:ext cx="40322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effectLst/>
              </a:rPr>
              <a:t>and when the night is cloudy</a:t>
            </a:r>
            <a:r>
              <a:rPr lang="es-ES" sz="20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</a:t>
            </a:r>
            <a:r>
              <a:rPr lang="es-ES" sz="1800">
                <a:solidFill>
                  <a:srgbClr val="00FF00"/>
                </a:solidFill>
                <a:effectLst/>
              </a:rPr>
              <a:t>y cuando la noche está nublada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/>
      <p:bldP spid="819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3" name="Picture 9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3348038" y="2276475"/>
            <a:ext cx="49672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 is still a light that shines on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hay aún una luz que brilla sobre mi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1979613" y="3500438"/>
            <a:ext cx="39608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shine until tomorrow, 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brilla hasta mañana, déjalo ser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9" grpId="0"/>
      <p:bldP spid="829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7" name="Picture 9" descr="nota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3924300" y="692150"/>
            <a:ext cx="46799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00FF00"/>
                </a:solidFill>
                <a:effectLst/>
              </a:rPr>
              <a:t>I wake up to the sound of music</a:t>
            </a:r>
            <a:r>
              <a:rPr lang="en-U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0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 despierta el sonido de la música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5148263" y="1700213"/>
            <a:ext cx="37084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00FF00"/>
                </a:solidFill>
                <a:effectLst/>
              </a:rPr>
              <a:t>Mother Mary comes to 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madre María viene hacia mi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096721-1024x768-couple-enjoy-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1547813" y="549275"/>
            <a:ext cx="60483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Speaking words of wisdom, let it be</a:t>
            </a:r>
            <a:endParaRPr lang="es-ES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chemeClr val="bg1"/>
                </a:solidFill>
                <a:effectLst/>
              </a:rPr>
              <a:t>Hablando palabras de sabiduría, déjalo ser</a:t>
            </a:r>
            <a:endParaRPr lang="es-ES" sz="2000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8" name="Picture 14" descr="bore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5940425" y="476250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7308850" y="1700213"/>
            <a:ext cx="15097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5148263" y="1700213"/>
            <a:ext cx="20161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5795963" y="2997200"/>
            <a:ext cx="26638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yeah, let it be</a:t>
            </a: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déjalo ser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/>
      <p:bldP spid="93188" grpId="0"/>
      <p:bldP spid="93189" grpId="0"/>
      <p:bldP spid="9319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9" name="Picture 9" descr="Man Made - Mill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1547813" y="549275"/>
            <a:ext cx="6264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 will be and answer, 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allí habrá una respuesta, déjalo ser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2771775" y="692150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88080" name="Picture 16" descr="paisaj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2339975" y="549275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88074" name="Text Box 10"/>
          <p:cNvSpPr txBox="1">
            <a:spLocks noChangeArrowheads="1"/>
          </p:cNvSpPr>
          <p:nvPr/>
        </p:nvSpPr>
        <p:spPr bwMode="auto">
          <a:xfrm>
            <a:off x="2339975" y="1628775"/>
            <a:ext cx="2159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n-U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4427538" y="549275"/>
            <a:ext cx="2159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4211638" y="1628775"/>
            <a:ext cx="26638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yeah, 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déjalo ser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8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8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8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3" grpId="0"/>
      <p:bldP spid="88074" grpId="0"/>
      <p:bldP spid="88075" grpId="0"/>
      <p:bldP spid="8807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6" name="Picture 8" descr="nature-0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1403350" y="549275"/>
            <a:ext cx="6264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 will be and answer, let it be</a:t>
            </a:r>
            <a:r>
              <a:rPr lang="es-E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4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allí habrá una respuesta, déjalo ser</a:t>
            </a:r>
            <a:endParaRPr lang="es-ES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32" name="Picture 20" descr="Templo de Debod (Madrid  Spain) por Freakland - フリークランド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</p:spPr>
      </p:pic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4787900" y="549275"/>
            <a:ext cx="2159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90122" name="Text Box 10"/>
          <p:cNvSpPr txBox="1">
            <a:spLocks noChangeArrowheads="1"/>
          </p:cNvSpPr>
          <p:nvPr/>
        </p:nvSpPr>
        <p:spPr bwMode="auto">
          <a:xfrm>
            <a:off x="5867400" y="1557338"/>
            <a:ext cx="2159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90123" name="Text Box 11"/>
          <p:cNvSpPr txBox="1">
            <a:spLocks noChangeArrowheads="1"/>
          </p:cNvSpPr>
          <p:nvPr/>
        </p:nvSpPr>
        <p:spPr bwMode="auto">
          <a:xfrm>
            <a:off x="6732588" y="549275"/>
            <a:ext cx="2159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déjalo ser</a:t>
            </a:r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5651500" y="2565400"/>
            <a:ext cx="26638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yeah, let it be</a:t>
            </a:r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déjalo ser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0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0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1" grpId="0"/>
      <p:bldP spid="90122" grpId="0"/>
      <p:bldP spid="90123" grpId="0"/>
      <p:bldP spid="901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7030A0"/>
              </a:gs>
              <a:gs pos="70000">
                <a:srgbClr val="FFFF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098" name="Picture 2" descr="C:\Documents and Settings\Administrador\Escritorio\571835-1024x768-Beatles-4445s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571835-1024x768-Beatles-4445s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571835-1024x768-Beatles-4445s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7999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571835-1024x768-Beatles-4445s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571835-1024x768-Beatles-4445s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571835-1024x768-Beatles-4445s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571835-1024x768-Beatles-4445s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1857356" y="285728"/>
            <a:ext cx="52562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Whisper words of wisdom, let it be </a:t>
            </a:r>
            <a:endParaRPr lang="en-US" sz="24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Susurrando palabras de sabiduría, déjalo ser</a:t>
            </a: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7643834" y="6215082"/>
            <a:ext cx="150016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/>
              </a:rPr>
              <a:t>Roberto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00"/>
                            </p:stCondLst>
                            <p:childTnLst>
                              <p:par>
                                <p:cTn id="1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2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2959</TotalTime>
  <Words>626</Words>
  <Application>Microsoft Office PowerPoint</Application>
  <PresentationFormat>Presentación en pantalla (4:3)</PresentationFormat>
  <Paragraphs>117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125</cp:revision>
  <dcterms:created xsi:type="dcterms:W3CDTF">2007-06-27T06:44:08Z</dcterms:created>
  <dcterms:modified xsi:type="dcterms:W3CDTF">2012-08-28T21:27:33Z</dcterms:modified>
</cp:coreProperties>
</file>