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theme/theme5.xml" ContentType="application/vnd.openxmlformats-officedocument.theme+xml"/>
  <Override PartName="/ppt/slideLayouts/slideLayout39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3.xml" ContentType="application/vnd.openxmlformats-officedocument.presentationml.slideMaster+xml"/>
  <Override PartName="/ppt/theme/theme14.xml" ContentType="application/vnd.openxmlformats-officedocument.them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10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Masters/slideMaster14.xml" ContentType="application/vnd.openxmlformats-officedocument.presentationml.slideMaster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Default Extension="gif" ContentType="image/gif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theme/theme7.xml" ContentType="application/vnd.openxmlformats-officedocument.theme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  <p:sldMasterId id="2147483713" r:id="rId2"/>
    <p:sldMasterId id="2147483973" r:id="rId3"/>
    <p:sldMasterId id="2147483982" r:id="rId4"/>
    <p:sldMasterId id="2147483988" r:id="rId5"/>
    <p:sldMasterId id="2147484003" r:id="rId6"/>
    <p:sldMasterId id="2147484008" r:id="rId7"/>
    <p:sldMasterId id="2147484017" r:id="rId8"/>
    <p:sldMasterId id="2147484021" r:id="rId9"/>
    <p:sldMasterId id="2147484024" r:id="rId10"/>
    <p:sldMasterId id="2147484030" r:id="rId11"/>
    <p:sldMasterId id="2147484034" r:id="rId12"/>
    <p:sldMasterId id="2147484041" r:id="rId13"/>
    <p:sldMasterId id="2147484048" r:id="rId14"/>
  </p:sldMasterIdLst>
  <p:notesMasterIdLst>
    <p:notesMasterId r:id="rId40"/>
  </p:notesMasterIdLst>
  <p:sldIdLst>
    <p:sldId id="338" r:id="rId15"/>
    <p:sldId id="371" r:id="rId16"/>
    <p:sldId id="356" r:id="rId17"/>
    <p:sldId id="369" r:id="rId18"/>
    <p:sldId id="345" r:id="rId19"/>
    <p:sldId id="355" r:id="rId20"/>
    <p:sldId id="343" r:id="rId21"/>
    <p:sldId id="367" r:id="rId22"/>
    <p:sldId id="342" r:id="rId23"/>
    <p:sldId id="344" r:id="rId24"/>
    <p:sldId id="346" r:id="rId25"/>
    <p:sldId id="377" r:id="rId26"/>
    <p:sldId id="370" r:id="rId27"/>
    <p:sldId id="348" r:id="rId28"/>
    <p:sldId id="350" r:id="rId29"/>
    <p:sldId id="351" r:id="rId30"/>
    <p:sldId id="378" r:id="rId31"/>
    <p:sldId id="368" r:id="rId32"/>
    <p:sldId id="364" r:id="rId33"/>
    <p:sldId id="358" r:id="rId34"/>
    <p:sldId id="347" r:id="rId35"/>
    <p:sldId id="361" r:id="rId36"/>
    <p:sldId id="372" r:id="rId37"/>
    <p:sldId id="362" r:id="rId38"/>
    <p:sldId id="379" r:id="rId3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SimSun" pitchFamily="2" charset="-122"/>
        <a:cs typeface="Arial" charset="0"/>
        <a:sym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SimSun" pitchFamily="2" charset="-122"/>
        <a:cs typeface="Arial" charset="0"/>
        <a:sym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SimSun" pitchFamily="2" charset="-122"/>
        <a:cs typeface="Arial" charset="0"/>
        <a:sym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SimSun" pitchFamily="2" charset="-122"/>
        <a:cs typeface="Arial" charset="0"/>
        <a:sym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SimSun" pitchFamily="2" charset="-122"/>
        <a:cs typeface="Arial" charset="0"/>
        <a:sym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SimSun" pitchFamily="2" charset="-122"/>
        <a:cs typeface="Arial" charset="0"/>
        <a:sym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SimSun" pitchFamily="2" charset="-122"/>
        <a:cs typeface="Arial" charset="0"/>
        <a:sym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SimSun" pitchFamily="2" charset="-122"/>
        <a:cs typeface="Arial" charset="0"/>
        <a:sym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SimSun" pitchFamily="2" charset="-122"/>
        <a:cs typeface="Arial" charset="0"/>
        <a:sym typeface="Arial" charset="0"/>
      </a:defRPr>
    </a:lvl9pPr>
  </p:defaultTextStyle>
  <p:modifyVerifier cryptProviderType="rsaFull" cryptAlgorithmClass="hash" cryptAlgorithmType="typeAny" cryptAlgorithmSid="4" spinCount="100000" saltData="acvZLVVr98nsxJH/Uydfgg==" hashData="9NUNKjhNeTwG2mR5j1sVtFyCMC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</p:showPr>
  <p:clrMru>
    <a:srgbClr val="A143FF"/>
    <a:srgbClr val="6600CC"/>
    <a:srgbClr val="FF3300"/>
    <a:srgbClr val="E60000"/>
    <a:srgbClr val="481F67"/>
    <a:srgbClr val="CCFF33"/>
    <a:srgbClr val="540000"/>
    <a:srgbClr val="640000"/>
    <a:srgbClr val="4C322E"/>
    <a:srgbClr val="291B1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8" autoAdjust="0"/>
    <p:restoredTop sz="98645" autoAdjust="0"/>
  </p:normalViewPr>
  <p:slideViewPr>
    <p:cSldViewPr>
      <p:cViewPr>
        <p:scale>
          <a:sx n="100" d="100"/>
          <a:sy n="100" d="100"/>
        </p:scale>
        <p:origin x="-660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slide" Target="slides/slide2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7.xml"/><Relationship Id="rId34" Type="http://schemas.openxmlformats.org/officeDocument/2006/relationships/slide" Target="slides/slide20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29" Type="http://schemas.openxmlformats.org/officeDocument/2006/relationships/slide" Target="slides/slide15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jdelijke aanduiding voor koptekst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buFont typeface="Arial" pitchFamily="34" charset="0"/>
              <a:buNone/>
              <a:defRPr sz="1200">
                <a:latin typeface="Arial" pitchFamily="34" charset="0"/>
                <a:cs typeface="+mn-cs"/>
                <a:sym typeface="Arial" pitchFamily="34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2051" name="Tijdelijke aanduiding voor datum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Font typeface="Arial" pitchFamily="34" charset="0"/>
              <a:buNone/>
              <a:defRPr>
                <a:latin typeface="Arial" pitchFamily="34" charset="0"/>
                <a:cs typeface="+mn-cs"/>
                <a:sym typeface="Arial" pitchFamily="34" charset="0"/>
              </a:defRPr>
            </a:lvl1pPr>
          </a:lstStyle>
          <a:p>
            <a:pPr>
              <a:defRPr/>
            </a:pPr>
            <a:fld id="{0F2E2024-B1C5-437F-980F-F450BCC9C56E}" type="datetime1">
              <a:rPr lang="hu-HU" altLang="zh-CN"/>
              <a:pPr>
                <a:defRPr/>
              </a:pPr>
              <a:t>2017.04.23.</a:t>
            </a:fld>
            <a:endParaRPr lang="hu-HU" altLang="zh-CN" sz="1200"/>
          </a:p>
        </p:txBody>
      </p:sp>
      <p:sp>
        <p:nvSpPr>
          <p:cNvPr id="31748" name="Tijdelijke aanduiding voor dia-afbeelding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bevel/>
            <a:headEnd/>
            <a:tailEnd/>
          </a:ln>
        </p:spPr>
      </p:sp>
      <p:sp>
        <p:nvSpPr>
          <p:cNvPr id="2053" name="Tijdelijke aanduiding voor notities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12700">
            <a:noFill/>
            <a:bevel/>
            <a:headEnd/>
            <a:tailEnd/>
          </a:ln>
        </p:spPr>
        <p:txBody>
          <a:bodyPr anchor="ctr"/>
          <a:lstStyle/>
          <a:p>
            <a:pPr defTabSz="0">
              <a:spcBef>
                <a:spcPct val="30000"/>
              </a:spcBef>
              <a:defRPr/>
            </a:pPr>
            <a:r>
              <a:rPr lang="hu-HU" altLang="zh-CN" sz="1200">
                <a:latin typeface="Arial" pitchFamily="34" charset="0"/>
                <a:cs typeface="+mn-cs"/>
                <a:sym typeface="Arial" pitchFamily="34" charset="0"/>
              </a:rPr>
              <a:t>Klik om de modelstijlen te bewerken</a:t>
            </a:r>
          </a:p>
          <a:p>
            <a:pPr defTabSz="0">
              <a:spcBef>
                <a:spcPct val="30000"/>
              </a:spcBef>
              <a:defRPr/>
            </a:pPr>
            <a:r>
              <a:rPr lang="hu-HU" altLang="zh-CN" sz="1200">
                <a:latin typeface="Arial" pitchFamily="34" charset="0"/>
                <a:cs typeface="+mn-cs"/>
                <a:sym typeface="Arial" pitchFamily="34" charset="0"/>
              </a:rPr>
              <a:t>Tweede niveau</a:t>
            </a:r>
          </a:p>
          <a:p>
            <a:pPr defTabSz="0">
              <a:spcBef>
                <a:spcPct val="30000"/>
              </a:spcBef>
              <a:defRPr/>
            </a:pPr>
            <a:r>
              <a:rPr lang="hu-HU" altLang="zh-CN" sz="1200">
                <a:latin typeface="Arial" pitchFamily="34" charset="0"/>
                <a:cs typeface="+mn-cs"/>
                <a:sym typeface="Arial" pitchFamily="34" charset="0"/>
              </a:rPr>
              <a:t>Derde niveau</a:t>
            </a:r>
          </a:p>
          <a:p>
            <a:pPr defTabSz="0">
              <a:spcBef>
                <a:spcPct val="30000"/>
              </a:spcBef>
              <a:defRPr/>
            </a:pPr>
            <a:r>
              <a:rPr lang="hu-HU" altLang="zh-CN" sz="1200">
                <a:latin typeface="Arial" pitchFamily="34" charset="0"/>
                <a:cs typeface="+mn-cs"/>
                <a:sym typeface="Arial" pitchFamily="34" charset="0"/>
              </a:rPr>
              <a:t>Vierde niveau</a:t>
            </a:r>
          </a:p>
          <a:p>
            <a:pPr defTabSz="0">
              <a:spcBef>
                <a:spcPct val="30000"/>
              </a:spcBef>
              <a:defRPr/>
            </a:pPr>
            <a:r>
              <a:rPr lang="hu-HU" altLang="zh-CN" sz="1200">
                <a:latin typeface="Arial" pitchFamily="34" charset="0"/>
                <a:cs typeface="+mn-cs"/>
                <a:sym typeface="Arial" pitchFamily="34" charset="0"/>
              </a:rPr>
              <a:t>Vijfde niveau</a:t>
            </a:r>
          </a:p>
        </p:txBody>
      </p:sp>
      <p:sp>
        <p:nvSpPr>
          <p:cNvPr id="2054" name="Tijdelijke aanduiding voor voettekst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buFont typeface="Arial" pitchFamily="34" charset="0"/>
              <a:buNone/>
              <a:defRPr sz="1200">
                <a:latin typeface="Arial" pitchFamily="34" charset="0"/>
                <a:cs typeface="+mn-cs"/>
                <a:sym typeface="Arial" pitchFamily="34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2055" name="Tijdelijke aanduiding voor dianummer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buFont typeface="Arial" pitchFamily="34" charset="0"/>
              <a:buNone/>
              <a:defRPr>
                <a:latin typeface="Arial" pitchFamily="34" charset="0"/>
                <a:cs typeface="+mn-cs"/>
                <a:sym typeface="Arial" pitchFamily="34" charset="0"/>
              </a:defRPr>
            </a:lvl1pPr>
          </a:lstStyle>
          <a:p>
            <a:pPr>
              <a:defRPr/>
            </a:pPr>
            <a:fld id="{81CD829A-FD88-4BE3-AAA1-8FF5EEE434BD}" type="slidenum">
              <a:rPr lang="hu-HU" altLang="zh-CN"/>
              <a:pPr>
                <a:defRPr/>
              </a:pPr>
              <a:t>‹#›</a:t>
            </a:fld>
            <a:endParaRPr lang="hu-HU" altLang="zh-CN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1485"/>
            <a:ext cx="7772400" cy="1468967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43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313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185"/>
            <a:ext cx="7772400" cy="150071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43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4584"/>
            <a:ext cx="4040188" cy="64134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5934"/>
            <a:ext cx="4040188" cy="39497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534584"/>
            <a:ext cx="4041775" cy="64134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2175934"/>
            <a:ext cx="4041775" cy="39497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73052"/>
            <a:ext cx="3008313" cy="116204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258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008313" cy="469053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726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3833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ro-RO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867"/>
            <a:ext cx="5486400" cy="80433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43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5167"/>
            <a:ext cx="2057400" cy="5850467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5167"/>
            <a:ext cx="6019800" cy="585046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1485"/>
            <a:ext cx="7772400" cy="1468967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43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313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185"/>
            <a:ext cx="7772400" cy="150071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43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4584"/>
            <a:ext cx="4040188" cy="64134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5934"/>
            <a:ext cx="4040188" cy="39497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534584"/>
            <a:ext cx="4041775" cy="64134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2175934"/>
            <a:ext cx="4041775" cy="39497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73052"/>
            <a:ext cx="3008313" cy="116204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258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008313" cy="469053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726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3833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o-RO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867"/>
            <a:ext cx="5486400" cy="80433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43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5167"/>
            <a:ext cx="2057400" cy="5850467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5167"/>
            <a:ext cx="6019800" cy="585046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43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ro-RO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43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43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43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6813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6813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6813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53C3C4-285D-4FF7-9749-B8FB3756A85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43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43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.jpe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5.jpe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6.jpe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7.jpeg"/><Relationship Id="rId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8.jpeg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theme" Target="../theme/theme9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9.jpe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10.jpeg"/><Relationship Id="rId4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1.jpe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12.jpe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theme" Target="../theme/theme13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4" Type="http://schemas.openxmlformats.org/officeDocument/2006/relationships/image" Target="../media/image13.jpeg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theme" Target="../theme/theme14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1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90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04" r:id="rId1"/>
    <p:sldLayoutId id="2147483905" r:id="rId2"/>
    <p:sldLayoutId id="2147483906" r:id="rId3"/>
    <p:sldLayoutId id="2147483907" r:id="rId4"/>
    <p:sldLayoutId id="2147483908" r:id="rId5"/>
    <p:sldLayoutId id="2147483909" r:id="rId6"/>
    <p:sldLayoutId id="2147483910" r:id="rId7"/>
    <p:sldLayoutId id="2147483911" r:id="rId8"/>
    <p:sldLayoutId id="2147483912" r:id="rId9"/>
    <p:sldLayoutId id="2147483913" r:id="rId10"/>
    <p:sldLayoutId id="2147483914" r:id="rId11"/>
    <p:sldLayoutId id="2147483915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0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Kép 40" descr="830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74" r:id="rId1"/>
    <p:sldLayoutId id="2147483975" r:id="rId2"/>
    <p:sldLayoutId id="2147484037" r:id="rId3"/>
    <p:sldLayoutId id="2147484051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Kép 10" descr="106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83" r:id="rId1"/>
    <p:sldLayoutId id="2147483984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Kép 12" descr="80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89" r:id="rId1"/>
    <p:sldLayoutId id="2147483990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834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04" r:id="rId1"/>
    <p:sldLayoutId id="2147484005" r:id="rId2"/>
    <p:sldLayoutId id="2147484006" r:id="rId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Kép 25" descr="8415-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20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7" descr="1046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98812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18" r:id="rId1"/>
    <p:sldLayoutId id="2147484019" r:id="rId2"/>
    <p:sldLayoutId id="2147484033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Kép 36" descr="Kép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8914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22" r:id="rId1"/>
    <p:sldLayoutId id="2147484023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Kép 14" descr="1047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25" r:id="rId1"/>
    <p:sldLayoutId id="2147484026" r:id="rId2"/>
    <p:sldLayoutId id="2147484044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8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31" r:id="rId1"/>
    <p:sldLayoutId id="2147484032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Kép 13" descr="14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347"/>
            <a:ext cx="9144000" cy="685330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35" r:id="rId1"/>
    <p:sldLayoutId id="2147484036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Kép 10" descr="87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42" r:id="rId1"/>
    <p:sldLayoutId id="2147484043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Kép 23" descr="1068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49" r:id="rId1"/>
    <p:sldLayoutId id="2147484050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7" Type="http://schemas.openxmlformats.org/officeDocument/2006/relationships/image" Target="../media/image1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2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31.jpeg"/><Relationship Id="rId4" Type="http://schemas.openxmlformats.org/officeDocument/2006/relationships/image" Target="../media/image30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4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44.xml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5" Type="http://schemas.openxmlformats.org/officeDocument/2006/relationships/image" Target="../media/image46.gif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6.xml"/><Relationship Id="rId5" Type="http://schemas.openxmlformats.org/officeDocument/2006/relationships/image" Target="../media/image32.gif"/><Relationship Id="rId4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emf"/><Relationship Id="rId4" Type="http://schemas.openxmlformats.org/officeDocument/2006/relationships/image" Target="../media/image5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8.gif"/><Relationship Id="rId4" Type="http://schemas.openxmlformats.org/officeDocument/2006/relationships/image" Target="../media/image5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3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4.jpeg"/><Relationship Id="rId4" Type="http://schemas.openxmlformats.org/officeDocument/2006/relationships/image" Target="../media/image6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6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53.xml"/><Relationship Id="rId4" Type="http://schemas.openxmlformats.org/officeDocument/2006/relationships/image" Target="../media/image7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77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7" Type="http://schemas.openxmlformats.org/officeDocument/2006/relationships/image" Target="../media/image83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gif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3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87.png"/><Relationship Id="rId7" Type="http://schemas.openxmlformats.org/officeDocument/2006/relationships/image" Target="../media/image91.gif"/><Relationship Id="rId12" Type="http://schemas.openxmlformats.org/officeDocument/2006/relationships/image" Target="../media/image94.jpe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90.png"/><Relationship Id="rId11" Type="http://schemas.openxmlformats.org/officeDocument/2006/relationships/image" Target="../media/image32.gif"/><Relationship Id="rId5" Type="http://schemas.openxmlformats.org/officeDocument/2006/relationships/image" Target="../media/image89.gif"/><Relationship Id="rId10" Type="http://schemas.openxmlformats.org/officeDocument/2006/relationships/image" Target="../media/image93.jpeg"/><Relationship Id="rId4" Type="http://schemas.openxmlformats.org/officeDocument/2006/relationships/image" Target="../media/image88.gif"/><Relationship Id="rId9" Type="http://schemas.openxmlformats.org/officeDocument/2006/relationships/image" Target="../media/image9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9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6.png"/><Relationship Id="rId10" Type="http://schemas.openxmlformats.org/officeDocument/2006/relationships/image" Target="../media/image9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7" descr="99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555937">
            <a:off x="3742846" y="2605281"/>
            <a:ext cx="1250950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18" descr="99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5825" y="4941888"/>
            <a:ext cx="172720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WordArt 30"/>
          <p:cNvSpPr>
            <a:spLocks noChangeArrowheads="1" noChangeShapeType="1" noTextEdit="1"/>
          </p:cNvSpPr>
          <p:nvPr/>
        </p:nvSpPr>
        <p:spPr bwMode="auto">
          <a:xfrm>
            <a:off x="3635896" y="116632"/>
            <a:ext cx="18002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o-RO" b="1" kern="10" spc="360" dirty="0">
                <a:ln w="6350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Imprint MT Shadow"/>
              </a:rPr>
              <a:t>Chris de Burgh :</a:t>
            </a:r>
          </a:p>
        </p:txBody>
      </p:sp>
      <p:pic>
        <p:nvPicPr>
          <p:cNvPr id="8197" name="Picture 50" descr="szexy_nok_02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238138">
            <a:off x="3895725" y="1558925"/>
            <a:ext cx="4349750" cy="380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77" descr="97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2060848"/>
            <a:ext cx="1223963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78" descr="99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556792"/>
            <a:ext cx="2087563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0" name="WordArt 31"/>
          <p:cNvSpPr>
            <a:spLocks noChangeArrowheads="1" noChangeShapeType="1" noTextEdit="1"/>
          </p:cNvSpPr>
          <p:nvPr/>
        </p:nvSpPr>
        <p:spPr bwMode="auto">
          <a:xfrm>
            <a:off x="3203848" y="620688"/>
            <a:ext cx="2595364" cy="27711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o-RO" sz="2400" b="1" kern="10" spc="48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gradFill>
                  <a:gsLst>
                    <a:gs pos="100000">
                      <a:srgbClr val="00B050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</a:rPr>
              <a:t>L</a:t>
            </a:r>
            <a:r>
              <a:rPr lang="en-US" sz="2400" b="1" kern="10" spc="48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gradFill>
                  <a:gsLst>
                    <a:gs pos="100000">
                      <a:srgbClr val="00B050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</a:rPr>
              <a:t>ADY IN RED</a:t>
            </a:r>
            <a:endParaRPr lang="ro-RO" sz="2400" b="1" kern="10" spc="480" dirty="0">
              <a:ln w="19050">
                <a:solidFill>
                  <a:srgbClr val="FF0000"/>
                </a:solidFill>
                <a:round/>
                <a:headEnd/>
                <a:tailEnd/>
              </a:ln>
              <a:gradFill>
                <a:gsLst>
                  <a:gs pos="100000">
                    <a:srgbClr val="00B050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</a:endParaRPr>
          </a:p>
        </p:txBody>
      </p:sp>
      <p:sp>
        <p:nvSpPr>
          <p:cNvPr id="8201" name="Szövegdoboz 10"/>
          <p:cNvSpPr txBox="1">
            <a:spLocks noChangeArrowheads="1"/>
          </p:cNvSpPr>
          <p:nvPr/>
        </p:nvSpPr>
        <p:spPr bwMode="auto">
          <a:xfrm>
            <a:off x="7380312" y="6165304"/>
            <a:ext cx="1444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buFont typeface="Arial" charset="0"/>
              <a:buNone/>
            </a:pPr>
            <a:r>
              <a:rPr lang="en-US" sz="3200" b="1" dirty="0" err="1">
                <a:solidFill>
                  <a:srgbClr val="FFFF00"/>
                </a:solidFill>
                <a:latin typeface="Monotype Corsiva" pitchFamily="66" charset="0"/>
              </a:rPr>
              <a:t>kisspista</a:t>
            </a:r>
            <a:endParaRPr lang="ro-RO" sz="32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8202" name="Téglalap 11"/>
          <p:cNvSpPr>
            <a:spLocks noChangeArrowheads="1"/>
          </p:cNvSpPr>
          <p:nvPr/>
        </p:nvSpPr>
        <p:spPr bwMode="auto">
          <a:xfrm>
            <a:off x="323850" y="6165850"/>
            <a:ext cx="26590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buFont typeface="Arial" charset="0"/>
              <a:buNone/>
            </a:pPr>
            <a:r>
              <a:rPr lang="ro-RO" b="1">
                <a:solidFill>
                  <a:srgbClr val="CCFF33"/>
                </a:solidFill>
              </a:rPr>
              <a:t>English</a:t>
            </a:r>
            <a:r>
              <a:rPr lang="en-US" b="1">
                <a:solidFill>
                  <a:srgbClr val="CCFF33"/>
                </a:solidFill>
              </a:rPr>
              <a:t> &amp; S</a:t>
            </a:r>
            <a:r>
              <a:rPr lang="ro-RO" b="1">
                <a:solidFill>
                  <a:srgbClr val="CCFF33"/>
                </a:solidFill>
              </a:rPr>
              <a:t>panish </a:t>
            </a:r>
            <a:r>
              <a:rPr lang="en-US" b="1">
                <a:solidFill>
                  <a:srgbClr val="CCFF33"/>
                </a:solidFill>
              </a:rPr>
              <a:t>Mix</a:t>
            </a:r>
            <a:endParaRPr lang="ro-RO" b="1">
              <a:solidFill>
                <a:srgbClr val="CCFF33"/>
              </a:solidFill>
            </a:endParaRPr>
          </a:p>
        </p:txBody>
      </p:sp>
      <p:sp>
        <p:nvSpPr>
          <p:cNvPr id="11" name="Téglalap 10"/>
          <p:cNvSpPr/>
          <p:nvPr/>
        </p:nvSpPr>
        <p:spPr>
          <a:xfrm>
            <a:off x="2555776" y="908720"/>
            <a:ext cx="41764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3200" b="1" dirty="0" smtClean="0">
                <a:gradFill>
                  <a:gsLst>
                    <a:gs pos="30000">
                      <a:srgbClr val="FF0000"/>
                    </a:gs>
                    <a:gs pos="63000">
                      <a:srgbClr val="FF6633"/>
                    </a:gs>
                    <a:gs pos="72000">
                      <a:srgbClr val="FF0000"/>
                    </a:gs>
                    <a:gs pos="82000">
                      <a:srgbClr val="01A78F"/>
                    </a:gs>
                    <a:gs pos="100000">
                      <a:srgbClr val="FF0000"/>
                    </a:gs>
                  </a:gsLst>
                  <a:lin ang="5400000" scaled="0"/>
                </a:gradFill>
              </a:rPr>
              <a:t>LA DAMA DE ROJO</a:t>
            </a:r>
            <a:endParaRPr lang="ro-RO" sz="3200" b="1" dirty="0">
              <a:gradFill>
                <a:gsLst>
                  <a:gs pos="30000">
                    <a:srgbClr val="FF0000"/>
                  </a:gs>
                  <a:gs pos="63000">
                    <a:srgbClr val="FF6633"/>
                  </a:gs>
                  <a:gs pos="72000">
                    <a:srgbClr val="FF0000"/>
                  </a:gs>
                  <a:gs pos="82000">
                    <a:srgbClr val="01A78F"/>
                  </a:gs>
                  <a:gs pos="100000">
                    <a:srgbClr val="FF0000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p:transition spd="slow" advClick="0" advTm="7500">
    <p:dissolve/>
    <p:sndAc>
      <p:stSnd>
        <p:snd r:embed="rId2" name="1Lady in Red  En &amp; Esp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2" descr="103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Kép 11" descr="394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4909170" y="2803798"/>
            <a:ext cx="3905250" cy="2419350"/>
          </a:xfrm>
          <a:prstGeom prst="rect">
            <a:avLst/>
          </a:prstGeom>
        </p:spPr>
      </p:pic>
      <p:pic>
        <p:nvPicPr>
          <p:cNvPr id="5" name="Kép 4" descr="vvvv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4" descr="100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2489" y="188640"/>
            <a:ext cx="4825776" cy="6408712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" name="Kép 4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16632"/>
            <a:ext cx="8748464" cy="65613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Kép 5" descr="417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8184" y="1052736"/>
            <a:ext cx="1224136" cy="1169367"/>
          </a:xfrm>
          <a:prstGeom prst="rect">
            <a:avLst/>
          </a:prstGeom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Kép 4" descr="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Lady_In_Re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32655"/>
            <a:ext cx="6793975" cy="6192689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12291" name="Afbeelding 3" descr="ScreenHunter_43 Oct. 03 12.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4581128"/>
            <a:ext cx="2736304" cy="1368152"/>
          </a:xfrm>
          <a:prstGeom prst="rect">
            <a:avLst/>
          </a:prstGeom>
          <a:noFill/>
          <a:ln w="76200">
            <a:solidFill>
              <a:srgbClr val="E60000"/>
            </a:solidFill>
            <a:miter lim="800000"/>
            <a:headEnd/>
            <a:tailEnd/>
          </a:ln>
        </p:spPr>
      </p:pic>
      <p:pic>
        <p:nvPicPr>
          <p:cNvPr id="12292" name="Afbeelding 3" descr="ScreenHunter_43 Oct. 03 12.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32656"/>
            <a:ext cx="3641551" cy="359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Kép 17" descr="396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4797152"/>
            <a:ext cx="2808312" cy="952500"/>
          </a:xfrm>
          <a:prstGeom prst="rect">
            <a:avLst/>
          </a:prstGeom>
        </p:spPr>
      </p:pic>
      <p:pic>
        <p:nvPicPr>
          <p:cNvPr id="19" name="Kép 18" descr="1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188640"/>
            <a:ext cx="8712969" cy="6492139"/>
          </a:xfrm>
          <a:prstGeom prst="rect">
            <a:avLst/>
          </a:prstGeom>
          <a:ln w="76200">
            <a:solidFill>
              <a:srgbClr val="E60000"/>
            </a:solidFill>
          </a:ln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4644008" cy="156101"/>
          </a:xfrm>
          <a:prstGeom prst="rect">
            <a:avLst/>
          </a:prstGeom>
        </p:spPr>
      </p:pic>
      <p:pic>
        <p:nvPicPr>
          <p:cNvPr id="3" name="Kép 2" descr="7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0"/>
            <a:ext cx="4499992" cy="151260"/>
          </a:xfrm>
          <a:prstGeom prst="rect">
            <a:avLst/>
          </a:prstGeom>
        </p:spPr>
      </p:pic>
      <p:pic>
        <p:nvPicPr>
          <p:cNvPr id="4" name="Kép 3" descr="7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701899"/>
            <a:ext cx="4644008" cy="156101"/>
          </a:xfrm>
          <a:prstGeom prst="rect">
            <a:avLst/>
          </a:prstGeom>
        </p:spPr>
      </p:pic>
      <p:pic>
        <p:nvPicPr>
          <p:cNvPr id="5" name="Kép 4" descr="7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6701900"/>
            <a:ext cx="4499992" cy="151260"/>
          </a:xfrm>
          <a:prstGeom prst="rect">
            <a:avLst/>
          </a:prstGeom>
        </p:spPr>
      </p:pic>
      <p:pic>
        <p:nvPicPr>
          <p:cNvPr id="6" name="Kép 5" descr="7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-1643062" y="1759694"/>
            <a:ext cx="3400425" cy="114300"/>
          </a:xfrm>
          <a:prstGeom prst="rect">
            <a:avLst/>
          </a:prstGeom>
        </p:spPr>
      </p:pic>
      <p:pic>
        <p:nvPicPr>
          <p:cNvPr id="7" name="Kép 6" descr="7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-1643063" y="5100638"/>
            <a:ext cx="3400425" cy="114300"/>
          </a:xfrm>
          <a:prstGeom prst="rect">
            <a:avLst/>
          </a:prstGeom>
        </p:spPr>
      </p:pic>
      <p:pic>
        <p:nvPicPr>
          <p:cNvPr id="8" name="Kép 7" descr="7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7386639" y="1643063"/>
            <a:ext cx="3400425" cy="114300"/>
          </a:xfrm>
          <a:prstGeom prst="rect">
            <a:avLst/>
          </a:prstGeom>
        </p:spPr>
      </p:pic>
      <p:pic>
        <p:nvPicPr>
          <p:cNvPr id="9" name="Kép 8" descr="7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7386638" y="4984007"/>
            <a:ext cx="3400425" cy="1143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11" descr="154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1988840"/>
            <a:ext cx="2016745" cy="32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Kép 15" descr="7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4644008" cy="156101"/>
          </a:xfrm>
          <a:prstGeom prst="rect">
            <a:avLst/>
          </a:prstGeom>
        </p:spPr>
      </p:pic>
      <p:pic>
        <p:nvPicPr>
          <p:cNvPr id="17" name="Kép 16" descr="7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151260"/>
          </a:xfrm>
          <a:prstGeom prst="rect">
            <a:avLst/>
          </a:prstGeom>
        </p:spPr>
      </p:pic>
      <p:pic>
        <p:nvPicPr>
          <p:cNvPr id="18" name="Kép 17" descr="7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701899"/>
            <a:ext cx="4644008" cy="156101"/>
          </a:xfrm>
          <a:prstGeom prst="rect">
            <a:avLst/>
          </a:prstGeom>
        </p:spPr>
      </p:pic>
      <p:pic>
        <p:nvPicPr>
          <p:cNvPr id="19" name="Kép 18" descr="7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6701900"/>
            <a:ext cx="4499992" cy="151260"/>
          </a:xfrm>
          <a:prstGeom prst="rect">
            <a:avLst/>
          </a:prstGeom>
        </p:spPr>
      </p:pic>
      <p:pic>
        <p:nvPicPr>
          <p:cNvPr id="20" name="Kép 19" descr="7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-1643062" y="1759694"/>
            <a:ext cx="3400425" cy="114300"/>
          </a:xfrm>
          <a:prstGeom prst="rect">
            <a:avLst/>
          </a:prstGeom>
        </p:spPr>
      </p:pic>
      <p:pic>
        <p:nvPicPr>
          <p:cNvPr id="21" name="Kép 20" descr="7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-1643063" y="5100638"/>
            <a:ext cx="3400425" cy="114300"/>
          </a:xfrm>
          <a:prstGeom prst="rect">
            <a:avLst/>
          </a:prstGeom>
        </p:spPr>
      </p:pic>
      <p:pic>
        <p:nvPicPr>
          <p:cNvPr id="22" name="Kép 21" descr="7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7386639" y="1643063"/>
            <a:ext cx="3400425" cy="114300"/>
          </a:xfrm>
          <a:prstGeom prst="rect">
            <a:avLst/>
          </a:prstGeom>
        </p:spPr>
      </p:pic>
      <p:pic>
        <p:nvPicPr>
          <p:cNvPr id="23" name="Kép 22" descr="7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7386638" y="4984007"/>
            <a:ext cx="3400425" cy="1143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889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Kép 3" descr="4729939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21" descr="D:\Bestanden Hans &amp; Marianne\MARIANNE\MARIANNE Afbeeldingen\baby's\astar4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500688" y="285750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21" descr="D:\Bestanden Hans &amp; Marianne\MARIANNE\MARIANNE Afbeeldingen\baby's\astar4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5188" y="857250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21" descr="D:\Bestanden Hans &amp; Marianne\MARIANNE\MARIANNE Afbeeldingen\baby's\astar4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858125" y="1287463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21" descr="D:\Bestanden Hans &amp; Marianne\MARIANNE\MARIANNE Afbeeldingen\baby's\astar4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50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21" descr="D:\Bestanden Hans &amp; Marianne\MARIANNE\MARIANNE Afbeeldingen\baby's\astar4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285750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21" descr="D:\Bestanden Hans &amp; Marianne\MARIANNE\MARIANNE Afbeeldingen\baby's\astar4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35718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Picture 21" descr="D:\Bestanden Hans &amp; Marianne\MARIANNE\MARIANNE Afbeeldingen\baby's\astar4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8143875" y="144463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21" descr="D:\Bestanden Hans &amp; Marianne\MARIANNE\MARIANNE Afbeeldingen\baby's\astar4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1858963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http://image.blingee.com/images17/content/output/000/000/000/682/605963794_1432758.gif?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79512" y="188640"/>
            <a:ext cx="3312368" cy="3733151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Kép 11" descr="328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2996952"/>
            <a:ext cx="3240360" cy="3633422"/>
          </a:xfrm>
          <a:prstGeom prst="ellipse">
            <a:avLst/>
          </a:prstGeom>
          <a:ln w="63500" cap="rnd">
            <a:solidFill>
              <a:srgbClr val="FF33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8" descr="https://lh6.googleusercontent.com/-O4CyBJ9OE0E/VZJHEpJINFI/AAAAAAAAVxs/sawJrRKSTno/w650-h643-no/b04cad261e8f6e6c512cf6f62d506ea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188640"/>
            <a:ext cx="3312368" cy="3646589"/>
          </a:xfrm>
          <a:prstGeom prst="ellipse">
            <a:avLst/>
          </a:prstGeom>
          <a:ln w="63500" cap="rnd">
            <a:solidFill>
              <a:srgbClr val="FF33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Click="0" advTm="6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1" descr="3617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2" y="404664"/>
            <a:ext cx="6552455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13" descr="Kép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60648"/>
            <a:ext cx="6553200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Kép 7" descr="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96944" cy="6327651"/>
          </a:xfrm>
          <a:prstGeom prst="rect">
            <a:avLst/>
          </a:prstGeom>
          <a:ln w="76200">
            <a:solidFill>
              <a:srgbClr val="CCFF33"/>
            </a:solidFill>
          </a:ln>
        </p:spPr>
      </p:pic>
    </p:spTree>
  </p:cSld>
  <p:clrMapOvr>
    <a:masterClrMapping/>
  </p:clrMapOvr>
  <p:transition spd="slow" advClick="0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woman-in-red-wallpaper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113"/>
            <a:ext cx="9144000" cy="7089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Kép 9" descr="264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772816"/>
            <a:ext cx="2667000" cy="4495800"/>
          </a:xfrm>
          <a:prstGeom prst="rect">
            <a:avLst/>
          </a:prstGeom>
        </p:spPr>
      </p:pic>
      <p:pic>
        <p:nvPicPr>
          <p:cNvPr id="15" name="Picture 57" descr="90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806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59" descr="0epQ9YIxL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0"/>
            <a:ext cx="1873250" cy="179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0" descr="0epQ9YIxL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885456" y="478633"/>
            <a:ext cx="2305051" cy="134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58" descr="97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2879725" y="2204864"/>
            <a:ext cx="6264275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4" descr="ssss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2238"/>
            <a:ext cx="9144000" cy="698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1" descr="0_b9069_2aa794e2_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646113"/>
            <a:ext cx="2628900" cy="518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7" descr="l__25_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0"/>
            <a:ext cx="4038600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Kép 5" descr="71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1"/>
            <a:ext cx="4644008" cy="156101"/>
          </a:xfrm>
          <a:prstGeom prst="rect">
            <a:avLst/>
          </a:prstGeom>
        </p:spPr>
      </p:pic>
      <p:pic>
        <p:nvPicPr>
          <p:cNvPr id="7" name="Kép 6" descr="71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0"/>
            <a:ext cx="4499992" cy="151260"/>
          </a:xfrm>
          <a:prstGeom prst="rect">
            <a:avLst/>
          </a:prstGeom>
        </p:spPr>
      </p:pic>
      <p:pic>
        <p:nvPicPr>
          <p:cNvPr id="8" name="Kép 7" descr="71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701899"/>
            <a:ext cx="4644008" cy="156101"/>
          </a:xfrm>
          <a:prstGeom prst="rect">
            <a:avLst/>
          </a:prstGeom>
        </p:spPr>
      </p:pic>
      <p:pic>
        <p:nvPicPr>
          <p:cNvPr id="9" name="Kép 8" descr="71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6701900"/>
            <a:ext cx="4499992" cy="151260"/>
          </a:xfrm>
          <a:prstGeom prst="rect">
            <a:avLst/>
          </a:prstGeom>
        </p:spPr>
      </p:pic>
      <p:pic>
        <p:nvPicPr>
          <p:cNvPr id="10" name="Kép 9" descr="71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-1643062" y="1759694"/>
            <a:ext cx="3400425" cy="114300"/>
          </a:xfrm>
          <a:prstGeom prst="rect">
            <a:avLst/>
          </a:prstGeom>
        </p:spPr>
      </p:pic>
      <p:pic>
        <p:nvPicPr>
          <p:cNvPr id="11" name="Kép 10" descr="71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-1643063" y="5100638"/>
            <a:ext cx="3400425" cy="114300"/>
          </a:xfrm>
          <a:prstGeom prst="rect">
            <a:avLst/>
          </a:prstGeom>
        </p:spPr>
      </p:pic>
      <p:pic>
        <p:nvPicPr>
          <p:cNvPr id="12" name="Kép 11" descr="71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7386639" y="1643063"/>
            <a:ext cx="3400425" cy="114300"/>
          </a:xfrm>
          <a:prstGeom prst="rect">
            <a:avLst/>
          </a:prstGeom>
        </p:spPr>
      </p:pic>
      <p:pic>
        <p:nvPicPr>
          <p:cNvPr id="13" name="Kép 12" descr="71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7386638" y="4984007"/>
            <a:ext cx="3400425" cy="114300"/>
          </a:xfrm>
          <a:prstGeom prst="rect">
            <a:avLst/>
          </a:prstGeom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74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-989013"/>
            <a:ext cx="6911975" cy="9123363"/>
          </a:xfrm>
          <a:prstGeom prst="rect">
            <a:avLst/>
          </a:prstGeom>
          <a:solidFill>
            <a:srgbClr val="990000"/>
          </a:solidFill>
          <a:ln w="9525">
            <a:noFill/>
            <a:miter lim="800000"/>
            <a:headEnd/>
            <a:tailEnd/>
          </a:ln>
        </p:spPr>
      </p:pic>
      <p:pic>
        <p:nvPicPr>
          <p:cNvPr id="20483" name="Picture 15" descr="135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400000">
            <a:off x="-2308224" y="3351212"/>
            <a:ext cx="6858000" cy="15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16" descr="135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400000">
            <a:off x="4533901" y="3351212"/>
            <a:ext cx="6858000" cy="15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17" descr="135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0"/>
            <a:ext cx="684053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18" descr="135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6583363"/>
            <a:ext cx="684053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683" name="Picture 19" descr="ww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-508000"/>
            <a:ext cx="6985000" cy="831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689" name="Picture 25" descr="10008-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571266">
            <a:off x="3449638" y="5046663"/>
            <a:ext cx="293687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13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3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kstvak 3"/>
          <p:cNvSpPr>
            <a:spLocks noChangeArrowheads="1"/>
          </p:cNvSpPr>
          <p:nvPr/>
        </p:nvSpPr>
        <p:spPr bwMode="auto">
          <a:xfrm>
            <a:off x="714375" y="6072188"/>
            <a:ext cx="13954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 typeface="Arial" charset="0"/>
              <a:buNone/>
            </a:pPr>
            <a:r>
              <a:rPr lang="hu-HU" altLang="zh-CN" b="1">
                <a:solidFill>
                  <a:schemeClr val="bg1"/>
                </a:solidFill>
                <a:latin typeface="Harrington" pitchFamily="82" charset="0"/>
                <a:sym typeface="Harrington" pitchFamily="82" charset="0"/>
              </a:rPr>
              <a:t>Pps</a:t>
            </a:r>
            <a:r>
              <a:rPr lang="hu-HU" altLang="zh-CN">
                <a:solidFill>
                  <a:schemeClr val="bg1"/>
                </a:solidFill>
              </a:rPr>
              <a:t> </a:t>
            </a:r>
            <a:r>
              <a:rPr lang="hu-HU" altLang="zh-CN" b="1">
                <a:solidFill>
                  <a:schemeClr val="bg1"/>
                </a:solidFill>
                <a:latin typeface="Harrington" pitchFamily="82" charset="0"/>
                <a:sym typeface="Harrington" pitchFamily="82" charset="0"/>
              </a:rPr>
              <a:t>Brigitte</a:t>
            </a:r>
          </a:p>
        </p:txBody>
      </p:sp>
      <p:pic>
        <p:nvPicPr>
          <p:cNvPr id="21507" name="Afbeelding 4" descr="2utrt3n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Afbeelding 9" descr="ScreenHunter_11 Oct. 09 14.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1" descr="C:\Users\Marianne\Pictures\red\Nieuwe map\Afbeelding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7038"/>
            <a:ext cx="5570538" cy="643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539750" y="6116638"/>
            <a:ext cx="503238" cy="193675"/>
          </a:xfrm>
          <a:prstGeom prst="ellipse">
            <a:avLst/>
          </a:prstGeom>
          <a:solidFill>
            <a:srgbClr val="D6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>
              <a:buFont typeface="Arial" charset="0"/>
              <a:buNone/>
            </a:pPr>
            <a:endParaRPr lang="ro-RO"/>
          </a:p>
        </p:txBody>
      </p:sp>
      <p:pic>
        <p:nvPicPr>
          <p:cNvPr id="21511" name="Picture 7" descr="H4MdsRAlyowHQGu-8rCJ4df0Sr6HJaO1E-3WbTD5utABq7CFT1SEXg==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788" y="0"/>
            <a:ext cx="28432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prLst="opacity: 0.5">
                                      <p:cBhvr rctx="IE">
                                        <p:cTn id="7" dur="indefinite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103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Kép 6" descr="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Kép 3" descr="7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1"/>
            <a:ext cx="4644008" cy="156101"/>
          </a:xfrm>
          <a:prstGeom prst="rect">
            <a:avLst/>
          </a:prstGeom>
        </p:spPr>
      </p:pic>
      <p:pic>
        <p:nvPicPr>
          <p:cNvPr id="6" name="Kép 5" descr="7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0"/>
            <a:ext cx="4499992" cy="151260"/>
          </a:xfrm>
          <a:prstGeom prst="rect">
            <a:avLst/>
          </a:prstGeom>
        </p:spPr>
      </p:pic>
      <p:pic>
        <p:nvPicPr>
          <p:cNvPr id="8" name="Kép 7" descr="7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701899"/>
            <a:ext cx="4644008" cy="156101"/>
          </a:xfrm>
          <a:prstGeom prst="rect">
            <a:avLst/>
          </a:prstGeom>
        </p:spPr>
      </p:pic>
      <p:pic>
        <p:nvPicPr>
          <p:cNvPr id="9" name="Kép 8" descr="7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6701900"/>
            <a:ext cx="4499992" cy="151260"/>
          </a:xfrm>
          <a:prstGeom prst="rect">
            <a:avLst/>
          </a:prstGeom>
        </p:spPr>
      </p:pic>
      <p:pic>
        <p:nvPicPr>
          <p:cNvPr id="10" name="Kép 9" descr="7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-1643062" y="1759694"/>
            <a:ext cx="3400425" cy="114300"/>
          </a:xfrm>
          <a:prstGeom prst="rect">
            <a:avLst/>
          </a:prstGeom>
        </p:spPr>
      </p:pic>
      <p:pic>
        <p:nvPicPr>
          <p:cNvPr id="11" name="Kép 10" descr="7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-1643063" y="5100638"/>
            <a:ext cx="3400425" cy="114300"/>
          </a:xfrm>
          <a:prstGeom prst="rect">
            <a:avLst/>
          </a:prstGeom>
        </p:spPr>
      </p:pic>
      <p:pic>
        <p:nvPicPr>
          <p:cNvPr id="12" name="Kép 11" descr="7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7386639" y="1643063"/>
            <a:ext cx="3400425" cy="114300"/>
          </a:xfrm>
          <a:prstGeom prst="rect">
            <a:avLst/>
          </a:prstGeom>
        </p:spPr>
      </p:pic>
      <p:pic>
        <p:nvPicPr>
          <p:cNvPr id="13" name="Kép 12" descr="7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7386638" y="4984007"/>
            <a:ext cx="3400425" cy="114300"/>
          </a:xfrm>
          <a:prstGeom prst="rect">
            <a:avLst/>
          </a:prstGeom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 descr="104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92275" y="0"/>
            <a:ext cx="63198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Kép 6" descr="1044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0"/>
            <a:ext cx="5003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Kép 12" descr="3489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2939257" y="1632743"/>
            <a:ext cx="3409950" cy="14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Kép 13" descr="3489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2859088" y="4997450"/>
            <a:ext cx="3573462" cy="14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Kép 8" descr="1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8574"/>
            <a:ext cx="9144000" cy="6829425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"/>
                                      </p:to>
                                    </p:set>
                                    <p:animEffect filter="image" prLst="opacity: 0.6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"/>
                                      </p:to>
                                    </p:set>
                                    <p:animEffect filter="image" prLst="opacity: 0.6">
                                      <p:cBhvr rctx="IE">
                                        <p:cTn id="1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Kép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88640"/>
            <a:ext cx="6192688" cy="6480720"/>
          </a:xfrm>
          <a:prstGeom prst="ellipse">
            <a:avLst/>
          </a:prstGeom>
          <a:ln w="762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170" name="Picture 2" descr="Képtalálat a következőre: „táncoló párok gif”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484784"/>
            <a:ext cx="4969346" cy="4054988"/>
          </a:xfrm>
          <a:prstGeom prst="rect">
            <a:avLst/>
          </a:prstGeom>
          <a:noFill/>
        </p:spPr>
      </p:pic>
      <p:pic>
        <p:nvPicPr>
          <p:cNvPr id="12" name="Kép 11" descr="71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644008" cy="121629"/>
          </a:xfrm>
          <a:prstGeom prst="rect">
            <a:avLst/>
          </a:prstGeom>
        </p:spPr>
      </p:pic>
      <p:pic>
        <p:nvPicPr>
          <p:cNvPr id="13" name="Kép 12" descr="71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0"/>
            <a:ext cx="4644008" cy="121629"/>
          </a:xfrm>
          <a:prstGeom prst="rect">
            <a:avLst/>
          </a:prstGeom>
        </p:spPr>
      </p:pic>
      <p:pic>
        <p:nvPicPr>
          <p:cNvPr id="14" name="Kép 13" descr="71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736371"/>
            <a:ext cx="4644008" cy="121629"/>
          </a:xfrm>
          <a:prstGeom prst="rect">
            <a:avLst/>
          </a:prstGeom>
        </p:spPr>
      </p:pic>
      <p:pic>
        <p:nvPicPr>
          <p:cNvPr id="15" name="Kép 14" descr="71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6736371"/>
            <a:ext cx="4644008" cy="121629"/>
          </a:xfrm>
          <a:prstGeom prst="rect">
            <a:avLst/>
          </a:prstGeom>
        </p:spPr>
      </p:pic>
      <p:pic>
        <p:nvPicPr>
          <p:cNvPr id="16" name="Kép 15" descr="71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-3373267" y="3373270"/>
            <a:ext cx="6854044" cy="107504"/>
          </a:xfrm>
          <a:prstGeom prst="rect">
            <a:avLst/>
          </a:prstGeom>
        </p:spPr>
      </p:pic>
      <p:pic>
        <p:nvPicPr>
          <p:cNvPr id="17" name="Kép 16" descr="71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5663188" y="3377188"/>
            <a:ext cx="6854120" cy="107504"/>
          </a:xfrm>
          <a:prstGeom prst="rect">
            <a:avLst/>
          </a:prstGeom>
        </p:spPr>
      </p:pic>
    </p:spTree>
  </p:cSld>
  <p:clrMapOvr>
    <a:masterClrMapping/>
  </p:clrMapOvr>
  <p:transition spd="slow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Kép 13" descr="Kép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Kép 20" descr="109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Kép 21" descr="399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04248" y="260648"/>
            <a:ext cx="2143125" cy="2143125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7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4644008" cy="156101"/>
          </a:xfrm>
          <a:prstGeom prst="rect">
            <a:avLst/>
          </a:prstGeom>
        </p:spPr>
      </p:pic>
      <p:pic>
        <p:nvPicPr>
          <p:cNvPr id="11" name="Kép 10" descr="7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0"/>
            <a:ext cx="4499992" cy="151260"/>
          </a:xfrm>
          <a:prstGeom prst="rect">
            <a:avLst/>
          </a:prstGeom>
        </p:spPr>
      </p:pic>
      <p:pic>
        <p:nvPicPr>
          <p:cNvPr id="12" name="Kép 11" descr="7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701899"/>
            <a:ext cx="4644008" cy="156101"/>
          </a:xfrm>
          <a:prstGeom prst="rect">
            <a:avLst/>
          </a:prstGeom>
        </p:spPr>
      </p:pic>
      <p:pic>
        <p:nvPicPr>
          <p:cNvPr id="13" name="Kép 12" descr="7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6701900"/>
            <a:ext cx="4499992" cy="151260"/>
          </a:xfrm>
          <a:prstGeom prst="rect">
            <a:avLst/>
          </a:prstGeom>
        </p:spPr>
      </p:pic>
      <p:pic>
        <p:nvPicPr>
          <p:cNvPr id="14" name="Kép 13" descr="7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-1643062" y="1759694"/>
            <a:ext cx="3400425" cy="114300"/>
          </a:xfrm>
          <a:prstGeom prst="rect">
            <a:avLst/>
          </a:prstGeom>
        </p:spPr>
      </p:pic>
      <p:pic>
        <p:nvPicPr>
          <p:cNvPr id="15" name="Kép 14" descr="7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-1643063" y="5100638"/>
            <a:ext cx="3400425" cy="114300"/>
          </a:xfrm>
          <a:prstGeom prst="rect">
            <a:avLst/>
          </a:prstGeom>
        </p:spPr>
      </p:pic>
      <p:pic>
        <p:nvPicPr>
          <p:cNvPr id="16" name="Kép 15" descr="7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7386639" y="1643063"/>
            <a:ext cx="3400425" cy="114300"/>
          </a:xfrm>
          <a:prstGeom prst="rect">
            <a:avLst/>
          </a:prstGeom>
        </p:spPr>
      </p:pic>
      <p:pic>
        <p:nvPicPr>
          <p:cNvPr id="17" name="Kép 16" descr="7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7386638" y="4984007"/>
            <a:ext cx="3400425" cy="114300"/>
          </a:xfrm>
          <a:prstGeom prst="rect">
            <a:avLst/>
          </a:prstGeom>
        </p:spPr>
      </p:pic>
      <p:pic>
        <p:nvPicPr>
          <p:cNvPr id="19" name="Kép 18" descr="Kép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548680"/>
            <a:ext cx="6076950" cy="5743575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3" name="Kép 22" descr="Kép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100" y="28575"/>
            <a:ext cx="9067800" cy="67127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 descr="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028"/>
            <a:ext cx="9144000" cy="6944363"/>
          </a:xfrm>
          <a:prstGeom prst="rect">
            <a:avLst/>
          </a:prstGeom>
        </p:spPr>
      </p:pic>
      <p:pic>
        <p:nvPicPr>
          <p:cNvPr id="7" name="Kép 6" descr="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1" y="188640"/>
            <a:ext cx="8784977" cy="648072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Click="0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9" descr="2208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16633"/>
            <a:ext cx="6264275" cy="6624735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Kép 4" descr="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Kép 5" descr="419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52120" y="332656"/>
            <a:ext cx="2496277" cy="18722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Click="0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7" descr="ooo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0663"/>
            <a:ext cx="9144000" cy="777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44" name="Picture 28" descr="wom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03250"/>
            <a:ext cx="9144000" cy="804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45" name="Picture 29" descr="954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088" y="0"/>
            <a:ext cx="13319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46" name="Picture 30" descr="957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4579938"/>
            <a:ext cx="1331912" cy="177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47" name="Picture 31" descr="380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6375" y="0"/>
            <a:ext cx="6348413" cy="726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48" name="Picture 32" descr="954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476375" cy="68580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</p:pic>
      <p:pic>
        <p:nvPicPr>
          <p:cNvPr id="60449" name="Picture 33" descr="957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52438"/>
            <a:ext cx="1331913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0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0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0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0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0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0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Woman-in-Red-1920x10801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Kép 4" descr="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7" y="-675456"/>
            <a:ext cx="8352928" cy="7002016"/>
          </a:xfrm>
          <a:prstGeom prst="roundRect">
            <a:avLst>
              <a:gd name="adj" fmla="val 16667"/>
            </a:avLst>
          </a:prstGeom>
          <a:ln w="76200">
            <a:solidFill>
              <a:srgbClr val="FF00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 advTm="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4" descr="98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188" y="260350"/>
            <a:ext cx="1222375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5" descr="98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60350"/>
            <a:ext cx="1223962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10" descr="356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227763" y="4005263"/>
            <a:ext cx="1014412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11" descr="356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050" y="4005263"/>
            <a:ext cx="1001713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14" descr="378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2179638"/>
            <a:ext cx="93662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Picture 16" descr="378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0650" y="2179638"/>
            <a:ext cx="93662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9" name="Picture 28" descr="3fb4fc4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475" y="116632"/>
            <a:ext cx="2784475" cy="4847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0" name="Picture 35" descr="3538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95513" y="1316038"/>
            <a:ext cx="762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1" name="Picture 36" descr="3538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325" y="1316038"/>
            <a:ext cx="762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9" name="WordArt 39"/>
          <p:cNvSpPr>
            <a:spLocks noChangeArrowheads="1" noChangeShapeType="1" noTextEdit="1"/>
          </p:cNvSpPr>
          <p:nvPr/>
        </p:nvSpPr>
        <p:spPr bwMode="auto">
          <a:xfrm>
            <a:off x="3779912" y="3429000"/>
            <a:ext cx="1676400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o-RO" sz="6000" kern="10" dirty="0">
                <a:ln w="349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</a:rPr>
              <a:t>FIN</a:t>
            </a:r>
          </a:p>
        </p:txBody>
      </p:sp>
      <p:pic>
        <p:nvPicPr>
          <p:cNvPr id="30734" name="Picture 42" descr="99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836613"/>
            <a:ext cx="1368425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5" name="Picture 43" descr="99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5963" y="836613"/>
            <a:ext cx="1296987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Kép 16" descr="Kép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059832" y="4437112"/>
            <a:ext cx="3240360" cy="1928258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" name="Kép 17" descr="71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-1"/>
            <a:ext cx="4644008" cy="156101"/>
          </a:xfrm>
          <a:prstGeom prst="rect">
            <a:avLst/>
          </a:prstGeom>
        </p:spPr>
      </p:pic>
      <p:pic>
        <p:nvPicPr>
          <p:cNvPr id="20" name="Kép 19" descr="71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644008" y="0"/>
            <a:ext cx="4499992" cy="151260"/>
          </a:xfrm>
          <a:prstGeom prst="rect">
            <a:avLst/>
          </a:prstGeom>
        </p:spPr>
      </p:pic>
      <p:pic>
        <p:nvPicPr>
          <p:cNvPr id="21" name="Kép 20" descr="71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6701899"/>
            <a:ext cx="4644008" cy="156101"/>
          </a:xfrm>
          <a:prstGeom prst="rect">
            <a:avLst/>
          </a:prstGeom>
        </p:spPr>
      </p:pic>
      <p:pic>
        <p:nvPicPr>
          <p:cNvPr id="22" name="Kép 21" descr="71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644008" y="6701900"/>
            <a:ext cx="4499992" cy="151260"/>
          </a:xfrm>
          <a:prstGeom prst="rect">
            <a:avLst/>
          </a:prstGeom>
        </p:spPr>
      </p:pic>
      <p:pic>
        <p:nvPicPr>
          <p:cNvPr id="23" name="Kép 22" descr="71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16200000">
            <a:off x="-1643062" y="1759694"/>
            <a:ext cx="3400425" cy="114300"/>
          </a:xfrm>
          <a:prstGeom prst="rect">
            <a:avLst/>
          </a:prstGeom>
        </p:spPr>
      </p:pic>
      <p:pic>
        <p:nvPicPr>
          <p:cNvPr id="24" name="Kép 23" descr="71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16200000">
            <a:off x="-1643063" y="5100638"/>
            <a:ext cx="3400425" cy="114300"/>
          </a:xfrm>
          <a:prstGeom prst="rect">
            <a:avLst/>
          </a:prstGeom>
        </p:spPr>
      </p:pic>
      <p:pic>
        <p:nvPicPr>
          <p:cNvPr id="25" name="Kép 24" descr="71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16200000">
            <a:off x="7386639" y="1643063"/>
            <a:ext cx="3400425" cy="114300"/>
          </a:xfrm>
          <a:prstGeom prst="rect">
            <a:avLst/>
          </a:prstGeom>
        </p:spPr>
      </p:pic>
      <p:pic>
        <p:nvPicPr>
          <p:cNvPr id="26" name="Kép 25" descr="71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16200000">
            <a:off x="7386638" y="4984007"/>
            <a:ext cx="3400425" cy="114300"/>
          </a:xfrm>
          <a:prstGeom prst="rect">
            <a:avLst/>
          </a:prstGeom>
        </p:spPr>
      </p:pic>
      <p:pic>
        <p:nvPicPr>
          <p:cNvPr id="27" name="Tartalom helye 3" descr="8503.jpg"/>
          <p:cNvPicPr>
            <a:picLocks noGrp="1" noChangeAspect="1"/>
          </p:cNvPicPr>
          <p:nvPr>
            <p:ph idx="1"/>
          </p:nvPr>
        </p:nvPicPr>
        <p:blipFill>
          <a:blip r:embed="rId12" cstate="print"/>
          <a:stretch>
            <a:fillRect/>
          </a:stretch>
        </p:blipFill>
        <p:spPr bwMode="auto">
          <a:xfrm>
            <a:off x="0" y="0"/>
            <a:ext cx="91980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o-R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o-R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DY IN RED &amp; LA DAMA DE ROJO (kisspista)">
  <a:themeElements>
    <a:clrScheme name="Reg varok rad &amp; Lady in Re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eg varok rad &amp; Lady in Re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SimSun" pitchFamily="2" charset="-122"/>
            <a:sym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SimSun" pitchFamily="2" charset="-122"/>
            <a:sym typeface="Arial" pitchFamily="34" charset="0"/>
          </a:defRPr>
        </a:defPPr>
      </a:lstStyle>
    </a:lnDef>
  </a:objectDefaults>
  <a:extraClrSchemeLst>
    <a:extraClrScheme>
      <a:clrScheme name="Reg varok rad &amp; Lady in Re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 varok rad &amp; Lady in Re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 varok rad &amp; Lady in Re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 varok rad &amp; Lady in Re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 varok rad &amp; Lady in Re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 varok rad &amp; Lady in Re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g varok rad &amp; Lady in Re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g varok rad &amp; Lady in Re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g varok rad &amp; Lady in Re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g varok rad &amp; Lady in Re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g varok rad &amp; Lady in Re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g varok rad &amp; Lady in Re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emutató162">
  <a:themeElements>
    <a:clrScheme name="Bemutató16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mutató162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SimSun" pitchFamily="2" charset="-122"/>
            <a:sym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SimSun" pitchFamily="2" charset="-122"/>
            <a:sym typeface="Arial" pitchFamily="34" charset="0"/>
          </a:defRPr>
        </a:defPPr>
      </a:lstStyle>
    </a:lnDef>
  </a:objectDefaults>
  <a:extraClrSchemeLst>
    <a:extraClrScheme>
      <a:clrScheme name="Bemutató16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6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6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6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6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6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6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6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6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6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6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6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éma14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éma5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éma15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éma42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éma13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éma6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Téma18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Téma3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Téma8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Téma14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Téma9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Téma1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LADY IN RED &amp; LA DAMA DE ROJO (kisspista)</Template>
  <TotalTime>14</TotalTime>
  <Pages>0</Pages>
  <Words>37</Words>
  <Characters>0</Characters>
  <Application>Microsoft Office PowerPoint</Application>
  <DocSecurity>0</DocSecurity>
  <PresentationFormat>Diavetítés a képernyőre (4:3 oldalarány)</PresentationFormat>
  <Lines>0</Lines>
  <Paragraphs>9</Paragraphs>
  <Slides>25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14</vt:i4>
      </vt:variant>
      <vt:variant>
        <vt:lpstr>Diacímek</vt:lpstr>
      </vt:variant>
      <vt:variant>
        <vt:i4>25</vt:i4>
      </vt:variant>
    </vt:vector>
  </HeadingPairs>
  <TitlesOfParts>
    <vt:vector size="39" baseType="lpstr">
      <vt:lpstr>LADY IN RED &amp; LA DAMA DE ROJO (kisspista)</vt:lpstr>
      <vt:lpstr>Bemutató162</vt:lpstr>
      <vt:lpstr>Téma143</vt:lpstr>
      <vt:lpstr>Téma58</vt:lpstr>
      <vt:lpstr>Téma152</vt:lpstr>
      <vt:lpstr>Téma42</vt:lpstr>
      <vt:lpstr>Téma131</vt:lpstr>
      <vt:lpstr>Téma63</vt:lpstr>
      <vt:lpstr>Téma184</vt:lpstr>
      <vt:lpstr>Téma32</vt:lpstr>
      <vt:lpstr>Téma84</vt:lpstr>
      <vt:lpstr>Téma144</vt:lpstr>
      <vt:lpstr>Téma98</vt:lpstr>
      <vt:lpstr>Téma17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Kiss Istvan</dc:creator>
  <cp:lastModifiedBy>Kiss Istvan</cp:lastModifiedBy>
  <cp:revision>3</cp:revision>
  <dcterms:created xsi:type="dcterms:W3CDTF">2017-04-23T16:59:04Z</dcterms:created>
  <dcterms:modified xsi:type="dcterms:W3CDTF">2017-04-23T17:13:59Z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1033-9.1.0.4256</vt:lpwstr>
  </property>
</Properties>
</file>