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303" r:id="rId5"/>
    <p:sldId id="304" r:id="rId6"/>
    <p:sldId id="305" r:id="rId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VHg8rWO4ufVEkxSvOYJVg==" hashData="2FIhxzGgYZxUNdUBOKCjKjjgb3xsCIyCmlVpnYHQEnDyXW+N/8TICfHkHvfRL6ZfPKdYZNWDBWycPwpQHkaz9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37" autoAdjust="0"/>
    <p:restoredTop sz="99420" autoAdjust="0"/>
  </p:normalViewPr>
  <p:slideViewPr>
    <p:cSldViewPr snapToGrid="0">
      <p:cViewPr varScale="1">
        <p:scale>
          <a:sx n="71" d="100"/>
          <a:sy n="71" d="100"/>
        </p:scale>
        <p:origin x="1252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C37AAFC-ACAF-4A26-9F45-DE8E7049260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39A405A-5B6A-4D2A-80A7-D3628B6D4CD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6E22C69-3469-4981-A7A7-ED8E5F80143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185455-0976-4550-B925-55399C965DF4}" type="slidenum">
              <a:rPr lang="es-ES_tradnl" altLang="es-ES"/>
              <a:pPr>
                <a:defRPr/>
              </a:pPr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31690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57D9FCA-A171-447B-AFFE-3711A50526C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F1E9773-8B34-4174-9F16-86D16E72ECA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BC250B9-62A8-4FC9-AF44-023A6285DC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7667A0-4572-4F12-9D13-AA35D2949B1C}" type="slidenum">
              <a:rPr lang="es-ES_tradnl" altLang="es-ES"/>
              <a:pPr>
                <a:defRPr/>
              </a:pPr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946887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FF28895-7427-4B14-89B3-1963A0597D6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4D35F95-969B-45FA-807D-28B41613A93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A37106E-E525-45A0-A4B9-FE90838B184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17F588-39A8-44B7-9930-4AAEF62256EE}" type="slidenum">
              <a:rPr lang="es-ES_tradnl" altLang="es-ES"/>
              <a:pPr>
                <a:defRPr/>
              </a:pPr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058118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DD9ABDF-D233-498D-A1F6-B05B4B00AAA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AA5E19C-C3E3-4CD8-988E-7662D74E581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BC37B13-9460-4BFB-9E51-DC626938DC2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00DFAB-0151-4967-9A05-47B7DBB8329B}" type="slidenum">
              <a:rPr lang="es-ES_tradnl" altLang="es-ES"/>
              <a:pPr>
                <a:defRPr/>
              </a:pPr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792771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E8F15BD5-C790-45E9-A7BB-CE9FDAB05D9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B68B7DAD-703F-4032-ADB1-E3B74960CAA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328F49E-B1FF-40BF-BD03-6440532C946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734DB-7242-4AEE-852E-599DDFC6BF62}" type="slidenum">
              <a:rPr lang="es-ES_tradnl" altLang="es-ES"/>
              <a:pPr>
                <a:defRPr/>
              </a:pPr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84037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9E1B34E3-44E8-48CF-B244-32A20B44D63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C31482D-F02B-4584-A825-49D6FA0EF5F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5094BBA-AB88-4889-9174-FDBA808B4E0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468906-8816-4AC0-A842-1BC98BF42C57}" type="slidenum">
              <a:rPr lang="es-ES_tradnl" altLang="es-ES"/>
              <a:pPr>
                <a:defRPr/>
              </a:pPr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295430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6451EC3E-D7A4-4933-BF68-AB7527CFA78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D093BF4-1827-4801-AE0D-93B75B2837C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DFE0F7ED-B9E9-453E-A6E5-60D71537D0B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A70C78-CDB7-44E5-AF02-E03EB9F0B95D}" type="slidenum">
              <a:rPr lang="es-ES_tradnl" altLang="es-ES"/>
              <a:pPr>
                <a:defRPr/>
              </a:pPr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698763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9FC10AD-B8CB-4F3D-B2D8-8AC336E5AC3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2A1DFA6-CD28-4B81-BF88-E2C225F1590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CC14B89-AEB1-4036-955A-74876206C5C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B49EF8-D633-4D2C-8E82-CEC76CC66229}" type="slidenum">
              <a:rPr lang="es-ES_tradnl" altLang="es-ES"/>
              <a:pPr>
                <a:defRPr/>
              </a:pPr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60760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6A52369-E7C8-46ED-A17D-6146695CAF1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DE3A4D1-CFE0-4BB8-B365-9662D2530B8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0E3B91D-D6E0-4580-B769-7C15AE5CE4A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085C12-341F-4F3F-9ADC-6C205273C956}" type="slidenum">
              <a:rPr lang="es-ES_tradnl" altLang="es-ES"/>
              <a:pPr>
                <a:defRPr/>
              </a:pPr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2338750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3879EE5-F675-4B7C-AA69-C0F96C97203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4EA912B-D6B8-4FFA-8944-963CA1D9C7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ABDF7D3-8EA3-4418-8AFD-6061723EA07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490082-3D25-4324-BFBB-6B7419A9CCD9}" type="slidenum">
              <a:rPr lang="es-ES_tradnl" altLang="es-ES"/>
              <a:pPr>
                <a:defRPr/>
              </a:pPr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611403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51EA33D-10BF-4C81-942D-2BEA4E21431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12E707F-B63E-4755-A13B-DA421AAC80A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F74DEA6-E0CB-4C92-82A1-1437A2078E1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B0CB0E-16FC-473B-A116-479798758341}" type="slidenum">
              <a:rPr lang="es-ES_tradnl" altLang="es-ES"/>
              <a:pPr>
                <a:defRPr/>
              </a:pPr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40330246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EFD368-28BA-41EC-8DD9-6040746349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2B220BA-3DAD-4BA3-BE04-91B76E5433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C2FEDD8-4C52-4CEE-8734-C4D8720C7A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9709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8E151A63-CF05-4F9F-BAB8-5F720C40E8E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3EAE46E5-F83C-45A6-AA14-7F26EA6F8E4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modificar el estilo de texto del patrón</a:t>
            </a:r>
          </a:p>
          <a:p>
            <a:pPr lvl="1"/>
            <a:r>
              <a:rPr lang="es-ES_tradnl" altLang="es-ES"/>
              <a:t>Segundo nivel</a:t>
            </a:r>
          </a:p>
          <a:p>
            <a:pPr lvl="2"/>
            <a:r>
              <a:rPr lang="es-ES_tradnl" altLang="es-ES"/>
              <a:t>Tercer nivel</a:t>
            </a:r>
          </a:p>
          <a:p>
            <a:pPr lvl="3"/>
            <a:r>
              <a:rPr lang="es-ES_tradnl" altLang="es-ES"/>
              <a:t>Cuarto nivel</a:t>
            </a:r>
          </a:p>
          <a:p>
            <a:pPr lvl="4"/>
            <a:r>
              <a:rPr lang="es-ES_tradnl" altLang="es-E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AD67D75C-522B-41A3-84D3-72A284D46E8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9F4935E8-EB21-48BE-B8DE-24838134432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D6AA860D-0463-4A6B-99FD-B0812C3E110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03D21AEC-43D7-4DF8-A82D-3DC725E333A6}" type="slidenum">
              <a:rPr lang="es-ES_tradnl" altLang="es-ES"/>
              <a:pPr>
                <a:defRPr/>
              </a:pPr>
              <a:t>‹Nº›</a:t>
            </a:fld>
            <a:endParaRPr lang="es-ES_tradnl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661B8EB8-2F4F-4CAA-B2A6-5F1E1FA856B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5316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>
            <a:extLst>
              <a:ext uri="{FF2B5EF4-FFF2-40B4-BE49-F238E27FC236}">
                <a16:creationId xmlns:a16="http://schemas.microsoft.com/office/drawing/2014/main" id="{0E70C233-148D-4C0E-AD19-288DD64184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Text Box 7">
            <a:extLst>
              <a:ext uri="{FF2B5EF4-FFF2-40B4-BE49-F238E27FC236}">
                <a16:creationId xmlns:a16="http://schemas.microsoft.com/office/drawing/2014/main" id="{E67F4BA8-ECEE-4CEE-8226-C80226DFE9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5238" y="2911475"/>
            <a:ext cx="6523037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88900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1pPr>
            <a:lvl2pPr marL="742950" indent="-285750"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2pPr>
            <a:lvl3pPr marL="1143000" indent="-228600"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3pPr>
            <a:lvl4pPr marL="1600200" indent="-228600"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4pPr>
            <a:lvl5pPr marL="2057400" indent="-228600"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ES" sz="4000" b="1">
                <a:solidFill>
                  <a:srgbClr val="FFCC00"/>
                </a:solidFill>
              </a:rPr>
              <a:t>LA ZARZUELA</a:t>
            </a:r>
          </a:p>
          <a:p>
            <a:pPr algn="ctr" eaLnBrk="1" hangingPunct="1">
              <a:spcBef>
                <a:spcPct val="50000"/>
              </a:spcBef>
            </a:pPr>
            <a:r>
              <a:rPr lang="es-ES_tradnl" altLang="es-ES" sz="4000" b="1">
                <a:solidFill>
                  <a:srgbClr val="FFCC00"/>
                </a:solidFill>
              </a:rPr>
              <a:t>7</a:t>
            </a:r>
          </a:p>
          <a:p>
            <a:pPr algn="ctr" eaLnBrk="1" hangingPunct="1">
              <a:spcBef>
                <a:spcPct val="50000"/>
              </a:spcBef>
            </a:pPr>
            <a:endParaRPr lang="es-ES_tradnl" altLang="es-ES" sz="4000" b="1">
              <a:solidFill>
                <a:srgbClr val="FFCC00"/>
              </a:solidFill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4">
            <a:extLst>
              <a:ext uri="{FF2B5EF4-FFF2-40B4-BE49-F238E27FC236}">
                <a16:creationId xmlns:a16="http://schemas.microsoft.com/office/drawing/2014/main" id="{5988D208-4058-46DE-BE88-D4489B72D3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2317750"/>
            <a:ext cx="6934200" cy="137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1pPr>
            <a:lvl2pPr marL="742950" indent="-285750"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2pPr>
            <a:lvl3pPr marL="1143000" indent="-228600"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3pPr>
            <a:lvl4pPr marL="1600200" indent="-228600"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4pPr>
            <a:lvl5pPr marL="2057400" indent="-228600"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9pPr>
          </a:lstStyle>
          <a:p>
            <a:pPr algn="just" eaLnBrk="1" hangingPunct="1"/>
            <a:r>
              <a:rPr lang="es-ES_tradnl" altLang="es-ES" sz="1600"/>
              <a:t>La Zarzuela es un género musical español, único en el mundo. Lo importante de esta presentación es la música, que está acompañada de algunas imágenes.</a:t>
            </a:r>
          </a:p>
          <a:p>
            <a:pPr algn="ctr" eaLnBrk="1" hangingPunct="1"/>
            <a:endParaRPr lang="es-ES_tradnl" altLang="es-ES" sz="1600"/>
          </a:p>
          <a:p>
            <a:pPr algn="ctr" eaLnBrk="1" hangingPunct="1"/>
            <a:r>
              <a:rPr lang="es-ES_tradnl" altLang="es-ES" sz="2000"/>
              <a:t>DELÉITATE ESCUCHÁNDOLA</a:t>
            </a:r>
          </a:p>
        </p:txBody>
      </p:sp>
      <p:sp>
        <p:nvSpPr>
          <p:cNvPr id="3075" name="Text Box 5">
            <a:extLst>
              <a:ext uri="{FF2B5EF4-FFF2-40B4-BE49-F238E27FC236}">
                <a16:creationId xmlns:a16="http://schemas.microsoft.com/office/drawing/2014/main" id="{9E8F88CC-FA0A-46DE-971D-07E14F484F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5060950"/>
            <a:ext cx="69342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1pPr>
            <a:lvl2pPr marL="742950" indent="-285750"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2pPr>
            <a:lvl3pPr marL="1143000" indent="-228600"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3pPr>
            <a:lvl4pPr marL="1600200" indent="-228600"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4pPr>
            <a:lvl5pPr marL="2057400" indent="-228600"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r>
              <a:rPr lang="es-ES_tradnl" altLang="es-ES" sz="1600"/>
              <a:t>ZARZUELA: </a:t>
            </a:r>
            <a:r>
              <a:rPr lang="es-ES_tradnl" altLang="es-ES"/>
              <a:t>Alma de Dios</a:t>
            </a:r>
            <a:endParaRPr lang="es-ES_tradnl" altLang="es-ES" sz="1600"/>
          </a:p>
          <a:p>
            <a:pPr algn="ctr" eaLnBrk="1" hangingPunct="1"/>
            <a:r>
              <a:rPr lang="es-ES_tradnl" altLang="es-ES" sz="1600"/>
              <a:t>TEMA: </a:t>
            </a:r>
            <a:r>
              <a:rPr lang="es-ES_tradnl" altLang="es-ES"/>
              <a:t>Canta vagabundo (ancion hungara)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>
            <a:extLst>
              <a:ext uri="{FF2B5EF4-FFF2-40B4-BE49-F238E27FC236}">
                <a16:creationId xmlns:a16="http://schemas.microsoft.com/office/drawing/2014/main" id="{BA88CE82-17CF-4C2A-8CA3-81FC207ACB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ndAc>
      <p:stSnd>
        <p:snd r:embed="rId2" name="Alma de Dios - Canta vagabundo - Cancion hungara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73E4A15C-615F-408F-8F93-FCC017CC9EDF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31913" y="6042025"/>
            <a:ext cx="6400800" cy="458788"/>
          </a:xfrm>
        </p:spPr>
        <p:txBody>
          <a:bodyPr/>
          <a:lstStyle/>
          <a:p>
            <a:pPr eaLnBrk="1" hangingPunct="1"/>
            <a:r>
              <a:rPr lang="es-ES_tradnl" altLang="es-ES" b="1">
                <a:solidFill>
                  <a:schemeClr val="bg1"/>
                </a:solidFill>
                <a:latin typeface="Sylfaen" panose="010A0502050306030303" pitchFamily="18" charset="0"/>
              </a:rPr>
              <a:t>VICTOR NOVELLÓN</a:t>
            </a:r>
          </a:p>
        </p:txBody>
      </p:sp>
      <p:pic>
        <p:nvPicPr>
          <p:cNvPr id="5123" name="Picture 3">
            <a:extLst>
              <a:ext uri="{FF2B5EF4-FFF2-40B4-BE49-F238E27FC236}">
                <a16:creationId xmlns:a16="http://schemas.microsoft.com/office/drawing/2014/main" id="{9A73C6EE-0F06-4F93-A391-DAA6990DC0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916113"/>
            <a:ext cx="5426075" cy="3621087"/>
          </a:xfrm>
          <a:prstGeom prst="rect">
            <a:avLst/>
          </a:prstGeom>
          <a:noFill/>
          <a:ln w="38100">
            <a:solidFill>
              <a:srgbClr val="FF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4" name="Text Box 4">
            <a:extLst>
              <a:ext uri="{FF2B5EF4-FFF2-40B4-BE49-F238E27FC236}">
                <a16:creationId xmlns:a16="http://schemas.microsoft.com/office/drawing/2014/main" id="{5C6478E7-C003-469D-BC87-818195D106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692150"/>
            <a:ext cx="813593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1pPr>
            <a:lvl2pPr marL="742950" indent="-285750"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2pPr>
            <a:lvl3pPr marL="1143000" indent="-228600"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3pPr>
            <a:lvl4pPr marL="1600200" indent="-228600"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4pPr>
            <a:lvl5pPr marL="2057400" indent="-228600"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bg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r>
              <a:rPr lang="es-ES_tradnl" altLang="es-ES" sz="2800" b="1">
                <a:latin typeface="Sylfaen" panose="010A0502050306030303" pitchFamily="18" charset="0"/>
              </a:rPr>
              <a:t>GRACIAS POR TU VISITA</a:t>
            </a:r>
          </a:p>
          <a:p>
            <a:pPr algn="ctr" eaLnBrk="1" hangingPunct="1"/>
            <a:r>
              <a:rPr lang="es-ES_tradnl" altLang="es-ES" sz="2800" b="1">
                <a:latin typeface="Sylfaen" panose="010A0502050306030303" pitchFamily="18" charset="0"/>
              </a:rPr>
              <a:t>Y QUE TENGAS UN BUEN DÍA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C9333690-D51D-409E-9522-C5A8788A51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509F4156-FD8C-4739-B674-3454208470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AF763BBA-E3C4-46F8-A8E7-C412709FC9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7374B645-74CC-42FA-8BC6-33CBDBDBE3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67EAE35E-06BC-4208-971D-250605D8BC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2FF29AD7-8E77-475B-9B32-0C3E4928C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16B5BAD7-9A49-4240-AA56-9E734E9842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1F6DC245-670B-4459-923C-0D06453FD5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ACC82AB4-0C19-4FD7-960B-3975D3B787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CB8E9E20-227C-4D66-BE8A-EB6AD7FDE2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3EB50276-8E27-43FA-BA6B-44799172CD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4181397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Slit</Template>
  <TotalTime>227</TotalTime>
  <Words>82</Words>
  <Application>Microsoft Office PowerPoint</Application>
  <PresentationFormat>Presentación en pantalla (4:3)</PresentationFormat>
  <Paragraphs>12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</vt:i4>
      </vt:variant>
    </vt:vector>
  </HeadingPairs>
  <TitlesOfParts>
    <vt:vector size="12" baseType="lpstr">
      <vt:lpstr>Tahoma</vt:lpstr>
      <vt:lpstr>Arial</vt:lpstr>
      <vt:lpstr>Times New Roman</vt:lpstr>
      <vt:lpstr>Calibri</vt:lpstr>
      <vt:lpstr>Sylfaen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</dc:creator>
  <cp:lastModifiedBy>Víctor Novellón</cp:lastModifiedBy>
  <cp:revision>46</cp:revision>
  <dcterms:created xsi:type="dcterms:W3CDTF">1601-01-01T00:00:00Z</dcterms:created>
  <dcterms:modified xsi:type="dcterms:W3CDTF">2021-01-02T11:24:11Z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