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3" r:id="rId5"/>
    <p:sldId id="304" r:id="rId6"/>
    <p:sldId id="305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4tpHEGkZg3y4AQFNpjlzw==" hashData="hkIA5OS8v12l4A0JNYeUovIZ/UiEG832HyZTU1ok8lrwxVsOMaOXZOBnnA+uvMXscD5Sz/UGeX3Ax8u3olp11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7" autoAdjust="0"/>
    <p:restoredTop sz="99420" autoAdjust="0"/>
  </p:normalViewPr>
  <p:slideViewPr>
    <p:cSldViewPr snapToGrid="0">
      <p:cViewPr varScale="1">
        <p:scale>
          <a:sx n="76" d="100"/>
          <a:sy n="76" d="100"/>
        </p:scale>
        <p:origin x="11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298E59-C2CA-41D7-A1A6-75D96013EE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C27458-D057-4D1C-B319-9BEA648162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6C1DFD-70A0-4170-9F02-1288B3178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E78C5A-5DE7-406D-BF16-A79950AA6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7D897A-5487-427D-AFEF-1FD9CEA98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69EB3-6C0C-4EF1-B55E-536680C18E4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248187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55389E-BA6E-43B6-A3FD-65EA07ED3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702BA77-471D-4BD5-B52B-AAD76AD4D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ED994F-CF30-488B-8449-9B9F21DDF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EFA259-F694-401C-AF3A-D7314E633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17F3582-F857-4204-8D56-EA6C1F473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FB181B-E85F-46EE-9F7D-78EB7B6769D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621443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C52614-13D3-4B56-B14E-E8E9AFD3B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D8FB4D-2A63-4D58-BE8B-05CE4CFF26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C998B64-9070-4D07-ACE8-79433B74C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4132E1-BC48-4775-B036-5492FF4FD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9FAA7D-AD68-447C-A98F-7EAE90395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903A2-A8A9-4A72-A35E-1A703908C5F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078802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885B33-8B23-485B-BC34-52DAE5CF2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3631634-A35F-4BFA-9196-9E3E4D4E11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B8FBFBC-291C-4769-864F-B87412F08B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9C8A606-F7E9-4B43-A78A-6EB99F0F3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67C47E3-34B8-4A85-9917-40B79D842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52207D-E794-41F7-9B80-23167BC1B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BBCCED-A182-49D8-B8F8-51F3F1841E8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9918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BB9FCE-F133-4507-AE4A-CE5890CDB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20CC6E0-6220-45FC-9FAD-7C11232A34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7047841-12F9-49D0-859A-77DED0727D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89F28FE-2213-457D-AB63-3B0231899E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2AE34C8-6727-4B5C-8F90-732EDDF6E2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7E7357B-E5F3-4B61-B6D3-CAFF2AC01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54721D6-0957-45FF-8B01-09509573C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63F0D4B-6ED0-4AE4-BB8F-EC66BF9B8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CF87E-807E-41EC-8A52-585B1353CA5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699264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5B5AA5-E5ED-4B5F-9994-AB9B3E788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5D230BF-E58D-4517-AB85-4A58419DC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74C4459-EA26-457E-80CC-4BD314640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5B29405-D350-4866-97FF-02DE4B7A2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D8D824-8E8D-429E-BB44-822209921C4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052995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DF3F857-24F1-4207-8BDD-485777D7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7BE321F-2622-4273-BF55-2A63A14CD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7EDCCBC-ED0A-438B-8FA0-DAE139338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0BFBE-9CE2-42DD-96F2-ED25062A11F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216996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943524-577C-40A8-A34A-65B4726A4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B8B7DF5-BF70-4C68-8A7C-B148E6D15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8FEF12B-5848-47DA-99BA-EE537C125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FE12D80-C1D9-4AC0-BEC0-522F1092C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32E62E-6CE4-47BE-982E-DDFDC5405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0FCBFC8-DCAF-4C19-810F-DC10AFD3A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13DA09-0DC9-45D7-AE3C-FBC034DF03B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455000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7E7182-6436-45BD-B9BD-3834B514D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88F5115-4E6E-4B99-9131-88135E105C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7CF0E7B-415E-47E7-A91B-25219E6E1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73B14D-4D26-49E3-AB28-E5961CEB3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728CEA1-B214-49C8-82FC-CF248B887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FDC438-6557-40E7-9284-A396467E5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F175D0-4E7F-4608-8722-00A4B565AEF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583650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FFB1A2-3524-4ADE-B510-44518F9D4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49C7053-ECA7-4847-BC80-636AB980D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054158-064B-4206-95D2-852A4B807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B27499-F9E0-4BA9-A449-503FD9E2B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EF4F023-F512-4D92-9F76-9288B46E0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42C9D4-4063-4D0B-8D01-349E7AB817B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19844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41C7D80-EA22-461A-995B-5FA301A151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3A1C975-8ADA-4866-B3D8-85A324289B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4B162B-9DC4-439E-AC5D-7A7E21A48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3EBB25-0DB0-4090-BD44-44444BCEF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8B0693-DC9F-4613-B599-D242DFAD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39A0C-BAD9-46B4-AE03-85E71628298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5561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9EFE68-5CFE-4372-9345-6BD6F9F93E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F0BA571-737F-4F4B-A1E4-3DBC0267BF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C639BFB-5F8F-4754-826D-476D3DB39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340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7E374B4-7BCA-4972-B261-3E82BEC44D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ACD273-61BE-442F-A9D1-590A4E330D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6E601D7-A25F-49F0-927D-47650F5F707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2373EE0-7E73-46BD-833A-1F998E1B4AB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AAA5AAB-6637-4A87-B1D0-6477B3BDD23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4257B6EF-F44C-4042-A272-CA2FB6AC43D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808B2F6-1617-4CA0-9309-FB2F8050748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35388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>
            <a:extLst>
              <a:ext uri="{FF2B5EF4-FFF2-40B4-BE49-F238E27FC236}">
                <a16:creationId xmlns:a16="http://schemas.microsoft.com/office/drawing/2014/main" id="{73F47F42-3CA0-4F15-9971-B704A4965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Text Box 7">
            <a:extLst>
              <a:ext uri="{FF2B5EF4-FFF2-40B4-BE49-F238E27FC236}">
                <a16:creationId xmlns:a16="http://schemas.microsoft.com/office/drawing/2014/main" id="{64536A3C-E9DA-4E02-9B66-78E12710B1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5238" y="2911475"/>
            <a:ext cx="6523037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889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>
                <a:solidFill>
                  <a:srgbClr val="FFCC00"/>
                </a:solidFill>
              </a:rPr>
              <a:t>LA ZARZUELA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 b="1">
                <a:solidFill>
                  <a:srgbClr val="FFCC00"/>
                </a:solidFill>
              </a:rPr>
              <a:t>6</a:t>
            </a:r>
          </a:p>
          <a:p>
            <a:pPr algn="ctr">
              <a:spcBef>
                <a:spcPct val="50000"/>
              </a:spcBef>
            </a:pPr>
            <a:endParaRPr lang="es-ES_tradnl" altLang="es-ES" sz="4000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>
            <a:extLst>
              <a:ext uri="{FF2B5EF4-FFF2-40B4-BE49-F238E27FC236}">
                <a16:creationId xmlns:a16="http://schemas.microsoft.com/office/drawing/2014/main" id="{C13E9B46-1F06-48FA-920A-6214969C4D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2317750"/>
            <a:ext cx="6934200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 sz="1600"/>
              <a:t>La Zarzuela es un género musical español, único en el mundo. Lo importante de esta presentación es la música, que está acompañada de algunas imágenes.</a:t>
            </a:r>
          </a:p>
          <a:p>
            <a:pPr algn="ctr"/>
            <a:endParaRPr lang="es-ES_tradnl" altLang="es-ES" sz="1600"/>
          </a:p>
          <a:p>
            <a:pPr algn="ctr"/>
            <a:r>
              <a:rPr lang="es-ES_tradnl" altLang="es-ES" sz="2000"/>
              <a:t>DELÉITATE ESCUCHÁNDOLA</a:t>
            </a:r>
          </a:p>
        </p:txBody>
      </p:sp>
      <p:sp>
        <p:nvSpPr>
          <p:cNvPr id="5125" name="Text Box 5">
            <a:extLst>
              <a:ext uri="{FF2B5EF4-FFF2-40B4-BE49-F238E27FC236}">
                <a16:creationId xmlns:a16="http://schemas.microsoft.com/office/drawing/2014/main" id="{51FF3262-3A4B-4626-9A2F-E60B663C1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5060950"/>
            <a:ext cx="6934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1600"/>
              <a:t>ZARZUELA: </a:t>
            </a:r>
            <a:r>
              <a:rPr lang="es-ES" altLang="es-ES"/>
              <a:t>Agua Azucarillos y Aguardiente</a:t>
            </a:r>
            <a:endParaRPr lang="es-ES_tradnl" altLang="es-ES" sz="1600"/>
          </a:p>
          <a:p>
            <a:pPr algn="ctr"/>
            <a:r>
              <a:rPr lang="es-ES_tradnl" altLang="es-ES" sz="1600"/>
              <a:t>TEMA: </a:t>
            </a:r>
            <a:r>
              <a:rPr lang="es-ES" altLang="es-ES"/>
              <a:t>Coro de niños y niñeras</a:t>
            </a:r>
            <a:endParaRPr lang="es-ES_tradnl" altLang="es-E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>
            <a:extLst>
              <a:ext uri="{FF2B5EF4-FFF2-40B4-BE49-F238E27FC236}">
                <a16:creationId xmlns:a16="http://schemas.microsoft.com/office/drawing/2014/main" id="{9433BA9B-F69E-4424-BDF2-91288A24C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Agua Azucarillos y Aguardiente - Coro de niños y niñeras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D79BBF3E-07D7-4BE1-A732-37A858B71D1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81923" name="Picture 3">
            <a:extLst>
              <a:ext uri="{FF2B5EF4-FFF2-40B4-BE49-F238E27FC236}">
                <a16:creationId xmlns:a16="http://schemas.microsoft.com/office/drawing/2014/main" id="{3D5D91B8-A5CD-479F-B6E6-76B573729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4" name="Text Box 4">
            <a:extLst>
              <a:ext uri="{FF2B5EF4-FFF2-40B4-BE49-F238E27FC236}">
                <a16:creationId xmlns:a16="http://schemas.microsoft.com/office/drawing/2014/main" id="{E9952139-6C10-4E55-979E-B3D889DB4F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4F818F6-BDC5-481F-873D-831ECCC857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FD28ECD-D9BA-4618-B872-D9AFB1D33B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54D831F-2D35-4FF6-B671-1A036724A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D42E600-9A39-402F-A364-85FB9B3541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FDB69E1-354A-488B-B8EF-795A972581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E5959D06-B298-47E7-99D0-F959B5405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7B2497E-2251-4403-81FA-CC36E3D26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0C07E51-EA64-4F0F-A61E-ECFEC4B1D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1640C94-D1A0-4858-94B4-660904BAA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2E6D6CE-2412-4512-BD73-978D750F8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B0DC90C-3E07-4E16-B938-7ADB6286E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613304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222</TotalTime>
  <Words>82</Words>
  <Application>Microsoft Office PowerPoint</Application>
  <PresentationFormat>Presentación en pantalla (4:3)</PresentationFormat>
  <Paragraphs>12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44</cp:revision>
  <dcterms:created xsi:type="dcterms:W3CDTF">1601-01-01T00:00:00Z</dcterms:created>
  <dcterms:modified xsi:type="dcterms:W3CDTF">2020-10-29T11:01:28Z</dcterms:modified>
</cp:coreProperties>
</file>