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IFBjEkzbfxtxqqdNsCCBA==" hashData="I6rV1JqCeovYeBTtehkdIBSMZY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DA63"/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696" y="-180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18/03/2020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7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" Type="http://schemas.openxmlformats.org/officeDocument/2006/relationships/image" Target="../media/image1.gif"/><Relationship Id="rId21" Type="http://schemas.openxmlformats.org/officeDocument/2006/relationships/image" Target="../media/image11.jpeg"/><Relationship Id="rId7" Type="http://schemas.openxmlformats.org/officeDocument/2006/relationships/image" Target="../media/image4.jpeg"/><Relationship Id="rId12" Type="http://schemas.openxmlformats.org/officeDocument/2006/relationships/audio" Target="../media/audio4.wav"/><Relationship Id="rId17" Type="http://schemas.openxmlformats.org/officeDocument/2006/relationships/image" Target="../media/image9.jpeg"/><Relationship Id="rId25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0" Type="http://schemas.openxmlformats.org/officeDocument/2006/relationships/audio" Target="../media/audio8.wav"/><Relationship Id="rId29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6.jpeg"/><Relationship Id="rId24" Type="http://schemas.openxmlformats.org/officeDocument/2006/relationships/audio" Target="../media/audio10.wav"/><Relationship Id="rId5" Type="http://schemas.openxmlformats.org/officeDocument/2006/relationships/image" Target="../media/image3.gif"/><Relationship Id="rId15" Type="http://schemas.openxmlformats.org/officeDocument/2006/relationships/image" Target="../media/image8.jpeg"/><Relationship Id="rId23" Type="http://schemas.openxmlformats.org/officeDocument/2006/relationships/image" Target="../media/image12.jpeg"/><Relationship Id="rId28" Type="http://schemas.openxmlformats.org/officeDocument/2006/relationships/audio" Target="../media/audio12.wav"/><Relationship Id="rId10" Type="http://schemas.openxmlformats.org/officeDocument/2006/relationships/audio" Target="../media/audio3.wav"/><Relationship Id="rId19" Type="http://schemas.openxmlformats.org/officeDocument/2006/relationships/image" Target="../media/image10.jpeg"/><Relationship Id="rId4" Type="http://schemas.openxmlformats.org/officeDocument/2006/relationships/image" Target="../media/image2.jpeg"/><Relationship Id="rId9" Type="http://schemas.openxmlformats.org/officeDocument/2006/relationships/image" Target="../media/image5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8.jpeg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A63">
            <a:alpha val="9882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43 Rectángulo"/>
          <p:cNvSpPr/>
          <p:nvPr/>
        </p:nvSpPr>
        <p:spPr>
          <a:xfrm>
            <a:off x="-1" y="0"/>
            <a:ext cx="10512425" cy="6858000"/>
          </a:xfrm>
          <a:prstGeom prst="rect">
            <a:avLst/>
          </a:prstGeom>
          <a:solidFill>
            <a:srgbClr val="00DA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26990" y="285728"/>
            <a:ext cx="4214842" cy="244171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La Zarzuela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8724299" y="4572008"/>
            <a:ext cx="1788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LA REVOLTOSA </a:t>
            </a:r>
          </a:p>
          <a:p>
            <a:r>
              <a:rPr lang="es-ES" sz="2000" b="1" dirty="0">
                <a:latin typeface="CordiaUPC" pitchFamily="34" charset="-34"/>
                <a:cs typeface="CordiaUPC" pitchFamily="34" charset="-34"/>
              </a:rPr>
              <a:t>(</a:t>
            </a:r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PRELUDIO)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6113468" y="1981788"/>
            <a:ext cx="15716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LA CORTE</a:t>
            </a:r>
          </a:p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DEL FARAON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6184906" y="4714884"/>
            <a:ext cx="20743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EL HUESPED </a:t>
            </a:r>
          </a:p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DEL SEVILLANO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3613138" y="3714752"/>
            <a:ext cx="1991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LA REVOLTOSA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8685236" y="3357562"/>
            <a:ext cx="1654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LUISA FERNANDA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1223471" y="4786322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EL TAMBOR DE GRANADEROS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6113468" y="3357562"/>
            <a:ext cx="14382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DOÑA </a:t>
            </a:r>
          </a:p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FRANCISQUITA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3613138" y="5000636"/>
            <a:ext cx="14478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LOS CLAVELES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8685236" y="785794"/>
            <a:ext cx="23822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LA BODA DE </a:t>
            </a:r>
          </a:p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LUIS ALONSO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8670915" y="2005038"/>
            <a:ext cx="2043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LA GRAN VIA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6095977" y="555949"/>
            <a:ext cx="15712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AGUA </a:t>
            </a:r>
            <a:endParaRPr lang="es-ES" sz="2000" b="1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AZURALLOS </a:t>
            </a:r>
            <a:endParaRPr lang="es-ES" sz="2000" b="1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Y AGUARDIENTE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255684" y="3500438"/>
            <a:ext cx="14320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LA JOTA DE </a:t>
            </a:r>
          </a:p>
          <a:p>
            <a:r>
              <a:rPr lang="es-ES" sz="2000" b="1" dirty="0" smtClean="0">
                <a:latin typeface="CordiaUPC" pitchFamily="34" charset="-34"/>
                <a:cs typeface="CordiaUPC" pitchFamily="34" charset="-34"/>
              </a:rPr>
              <a:t>LA DOLORES</a:t>
            </a:r>
            <a:endParaRPr lang="es-ES" sz="2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C:\Documents and Settings\Jose Luis\Escritorio\unnamed.jpg">
            <a:hlinkClick r:id="" action="ppaction://noaction" highlightClick="1">
              <a:snd r:embed="rId6" name="13los claveles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13006" y="4286256"/>
            <a:ext cx="1000132" cy="11187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27" name="Picture 3" descr="C:\Documents and Settings\Jose Luis\Escritorio\la-revoltosa-02.jpg">
            <a:hlinkClick r:id="" action="ppaction://noaction" highlightClick="1">
              <a:snd r:embed="rId8" name="12la revoltosa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13006" y="2928934"/>
            <a:ext cx="1011938" cy="12144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29" name="Picture 5" descr="Resultado de imagen de zarzuela la DOLORES">
            <a:hlinkClick r:id="" action="ppaction://noaction" highlightClick="1">
              <a:snd r:embed="rId10" name="11jota de la doloresdolores.wav"/>
            </a:hlinkClick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6990" y="3000373"/>
            <a:ext cx="928694" cy="11430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31" name="Picture 7" descr="Resultado de imagen de zarzuela TAMBOR DE GRANADEROS">
            <a:hlinkClick r:id="" action="ppaction://noaction" highlightClick="1">
              <a:snd r:embed="rId12" name="19tambor de granaderos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6990" y="4357694"/>
            <a:ext cx="928694" cy="1055353"/>
          </a:xfrm>
          <a:prstGeom prst="rect">
            <a:avLst/>
          </a:prstGeom>
          <a:noFill/>
        </p:spPr>
      </p:pic>
      <p:pic>
        <p:nvPicPr>
          <p:cNvPr id="1033" name="Picture 9" descr="Resultado de imagen de zarzuela agua azucarillos y aguardiente">
            <a:hlinkClick r:id="" action="ppaction://noaction" highlightClick="1">
              <a:snd r:embed="rId14" name="09agua azucarillos y aguardiente.wav"/>
            </a:hlinkClick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113336" y="214290"/>
            <a:ext cx="1000132" cy="12144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035" name="AutoShape 11" descr="Resultado de imagen de zarzuela LA CORTE DEL FARA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7" name="AutoShape 13" descr="Resultado de imagen de zarzuela LA CORTE DEL FARA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8" name="Picture 14" descr="C:\Documents and Settings\Jose Luis\Escritorio\1536228916_213197_1536229992_noticia_normal.jpg">
            <a:hlinkClick r:id="" action="ppaction://noaction" highlightClick="1">
              <a:snd r:embed="rId16" name="15la corte del faraon.wav"/>
            </a:hlinkClick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113336" y="1571612"/>
            <a:ext cx="982641" cy="10715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40" name="Picture 16" descr="Resultado de imagen de zarzuela DOÑA FRANCISQUITA">
            <a:hlinkClick r:id="" action="ppaction://noaction" highlightClick="1">
              <a:snd r:embed="rId18" name="08doña francisquita.wav"/>
            </a:hlinkClick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113336" y="2786058"/>
            <a:ext cx="988881" cy="11430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42" name="Picture 18" descr="Resultado de imagen de zarzuela el huesped del sevillano">
            <a:hlinkClick r:id="" action="ppaction://noaction" highlightClick="1">
              <a:snd r:embed="rId20" name="17el huesped del sevillano.wav"/>
            </a:hlinkClick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113336" y="4143380"/>
            <a:ext cx="997785" cy="12144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044" name="AutoShape 20" descr="Resultado de imagen de zarzuela el baile de luis alons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6" name="Picture 22" descr="Resultado de imagen de zarzuela el baile de luis alonso">
            <a:hlinkClick r:id="" action="ppaction://noaction" highlightClick="1">
              <a:snd r:embed="rId22" name="06el baile de luis alonso.wav"/>
            </a:hlinkClick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7685104" y="214290"/>
            <a:ext cx="1000132" cy="11430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048" name="AutoShape 24" descr="Resultado de imagen de zarzuela la gran v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9" name="Picture 25" descr="C:\Documents and Settings\Jose Luis\Escritorio\Captura-de-pantalla-2016-07-12-a-las-23.04.22.png">
            <a:hlinkClick r:id="" action="ppaction://noaction" highlightClick="1">
              <a:snd r:embed="rId24" name="05la gran via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685104" y="1428736"/>
            <a:ext cx="985811" cy="11430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098" name="AutoShape 2" descr="Resultado de imagen de zarzuela luisa fernan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103" name="Picture 7" descr="Resultado de imagen de zarzuela luisa fernanda">
            <a:hlinkClick r:id="" action="ppaction://noaction" highlightClick="1">
              <a:snd r:embed="rId26" name="16luisa fernanda.wav"/>
            </a:hlinkClick>
          </p:cNvPr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7685104" y="2786058"/>
            <a:ext cx="1000132" cy="10715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105" name="AutoShape 9" descr="Resultado de imagen de zarzuela la revolto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106" name="Picture 10" descr="C:\Documents and Settings\Jose Luis\Escritorio\220px-La_revoltosa.jpg">
            <a:hlinkClick r:id="" action="ppaction://noaction" highlightClick="1">
              <a:snd r:embed="rId28" name="01preludio la revoltosa.wav"/>
            </a:hlinkClick>
          </p:cNvPr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7685104" y="4000504"/>
            <a:ext cx="1000132" cy="1211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miércoles, 18 de marzo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16:59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  <p:sp>
        <p:nvSpPr>
          <p:cNvPr id="15" name="1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8185170" y="6143644"/>
            <a:ext cx="1288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PARA SALIR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ZARZUE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ZARZUELA</Template>
  <TotalTime>11</TotalTime>
  <Words>93</Words>
  <Application>Microsoft Office PowerPoint</Application>
  <PresentationFormat>Personalizado</PresentationFormat>
  <Paragraphs>34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LA ZARZUELA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2020-03-18T15:59:47Z</dcterms:created>
  <dcterms:modified xsi:type="dcterms:W3CDTF">2020-03-18T16:11:44Z</dcterms:modified>
</cp:coreProperties>
</file>