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6" r:id="rId4"/>
    <p:sldId id="265" r:id="rId5"/>
    <p:sldId id="269" r:id="rId6"/>
    <p:sldId id="256" r:id="rId7"/>
    <p:sldId id="268" r:id="rId8"/>
    <p:sldId id="267" r:id="rId9"/>
    <p:sldId id="264" r:id="rId10"/>
    <p:sldId id="263" r:id="rId11"/>
    <p:sldId id="262" r:id="rId12"/>
    <p:sldId id="261" r:id="rId13"/>
    <p:sldId id="260" r:id="rId14"/>
    <p:sldId id="259" r:id="rId15"/>
    <p:sldId id="258" r:id="rId16"/>
    <p:sldId id="277" r:id="rId17"/>
    <p:sldId id="257" r:id="rId18"/>
    <p:sldId id="271" r:id="rId19"/>
    <p:sldId id="272" r:id="rId20"/>
    <p:sldId id="280" r:id="rId21"/>
    <p:sldId id="273" r:id="rId22"/>
    <p:sldId id="274" r:id="rId23"/>
    <p:sldId id="278" r:id="rId24"/>
    <p:sldId id="279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9bkpMRF2Zvra9v/wNAOwg" hashData="qglr9Z+bbzMoK5OZMgKgC7/xg4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9900CC"/>
    <a:srgbClr val="FFFFFF"/>
    <a:srgbClr val="6600CC"/>
    <a:srgbClr val="FF0000"/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18" autoAdjust="0"/>
    <p:restoredTop sz="94660"/>
  </p:normalViewPr>
  <p:slideViewPr>
    <p:cSldViewPr>
      <p:cViewPr varScale="1">
        <p:scale>
          <a:sx n="51" d="100"/>
          <a:sy n="51" d="100"/>
        </p:scale>
        <p:origin x="-5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E2096-D6FB-4FF2-ABD7-4A9F9B08F1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F77B7-F122-49B8-971B-72BD53E3F833}" type="datetimeFigureOut">
              <a:rPr lang="en-US" smtClean="0"/>
              <a:pPr/>
              <a:t>2/7/2013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A3A5F-7344-4568-AC75-0CA10EE3CD08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61564F-5F82-45A8-A242-017B3C79E9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98" name="Picture 22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0"/>
            <a:ext cx="3071834" cy="6858000"/>
          </a:xfrm>
          <a:prstGeom prst="rect">
            <a:avLst/>
          </a:prstGeom>
          <a:noFill/>
        </p:spPr>
      </p:pic>
      <p:pic>
        <p:nvPicPr>
          <p:cNvPr id="24600" name="Picture 24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3071802" cy="6918311"/>
          </a:xfrm>
          <a:prstGeom prst="rect">
            <a:avLst/>
          </a:prstGeom>
          <a:noFill/>
        </p:spPr>
      </p:pic>
      <p:pic>
        <p:nvPicPr>
          <p:cNvPr id="24601" name="Picture 25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1"/>
            <a:ext cx="3045023" cy="6858000"/>
          </a:xfrm>
          <a:prstGeom prst="rect">
            <a:avLst/>
          </a:prstGeom>
          <a:noFill/>
        </p:spPr>
      </p:pic>
      <p:pic>
        <p:nvPicPr>
          <p:cNvPr id="18" name="Picture 25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045023" cy="6858000"/>
          </a:xfrm>
          <a:prstGeom prst="rect">
            <a:avLst/>
          </a:prstGeom>
          <a:noFill/>
        </p:spPr>
      </p:pic>
      <p:pic>
        <p:nvPicPr>
          <p:cNvPr id="19" name="Picture 25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045023" cy="6858000"/>
          </a:xfrm>
          <a:prstGeom prst="rect">
            <a:avLst/>
          </a:prstGeom>
          <a:noFill/>
        </p:spPr>
      </p:pic>
      <p:pic>
        <p:nvPicPr>
          <p:cNvPr id="20" name="Picture 24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3071802" cy="6918311"/>
          </a:xfrm>
          <a:prstGeom prst="rect">
            <a:avLst/>
          </a:prstGeom>
          <a:noFill/>
        </p:spPr>
      </p:pic>
      <p:pic>
        <p:nvPicPr>
          <p:cNvPr id="21" name="Picture 24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0"/>
            <a:ext cx="3071802" cy="6918311"/>
          </a:xfrm>
          <a:prstGeom prst="rect">
            <a:avLst/>
          </a:prstGeom>
          <a:noFill/>
        </p:spPr>
      </p:pic>
      <p:pic>
        <p:nvPicPr>
          <p:cNvPr id="22" name="Picture 22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0"/>
            <a:ext cx="3071834" cy="6858000"/>
          </a:xfrm>
          <a:prstGeom prst="rect">
            <a:avLst/>
          </a:prstGeom>
          <a:noFill/>
        </p:spPr>
      </p:pic>
      <p:pic>
        <p:nvPicPr>
          <p:cNvPr id="23" name="Picture 22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0"/>
            <a:ext cx="3071834" cy="6858000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6286512" y="928670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Sandro</a:t>
            </a:r>
            <a:endParaRPr 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6143636" y="2928934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vida sigue igual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6858016" y="3286124"/>
            <a:ext cx="15001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1970</a:t>
            </a:r>
            <a:endParaRPr lang="en-US" sz="1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929586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786710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268660"/>
            <a:ext cx="460362" cy="287727"/>
          </a:xfrm>
          <a:prstGeom prst="rect">
            <a:avLst/>
          </a:prstGeom>
          <a:noFill/>
        </p:spPr>
      </p:pic>
      <p:sp>
        <p:nvSpPr>
          <p:cNvPr id="34" name="33 CuadroTexto"/>
          <p:cNvSpPr txBox="1"/>
          <p:nvPr/>
        </p:nvSpPr>
        <p:spPr>
          <a:xfrm>
            <a:off x="2357422" y="614364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3786182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9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00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4" grpId="0" build="allAtOnce"/>
      <p:bldP spid="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Mis documentos\IMAGENES DE DESKTOP NEXUS\hombre triste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71604" y="571480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tiempo y el destino me han golpeado sin cesar 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000">
    <p:sndAc>
      <p:stSnd>
        <p:snd r:embed="rId2" name="sandro la vida sigue igual dedicado a sus nen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130227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428604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Mas yo sigo adelante, sin dejarme doblegar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052" name="AutoShape 4" descr="http://www.desktopnexus.com/dl/inline/444050/800x600/2c4gv6ritsih8s1t2lnp6grko250f60d147cd8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Documents and Settings\Administrador\Mis documentos\IMAGENES DE DESKTOP NEXUS\HOMBRES LLORANDO\crying_stars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27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857752" y="1071546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no vale llorar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COPIA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928794" y="257174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tampoco suplicar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488" y="3429000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hay que pensar que todo pasará</a:t>
            </a:r>
            <a:endParaRPr lang="en-US" b="1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dministrador\Escritorio\108920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642918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tuve los amigos</a:t>
            </a:r>
            <a:endParaRPr lang="es-ES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357686" y="192880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el dinero puede dar </a:t>
            </a:r>
            <a:endParaRPr lang="en-US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11396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571480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en noches de bohemia nos, dejábamos ahogar 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150017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Más todo ya pasó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000496" y="1500174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tiempo no llegó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60490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428604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aquí ya ves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143372" y="857232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estoy y río igual, eh 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125726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85723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eh,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71934" y="1643050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00100" y="285749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eh,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29058" y="392906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Documents and Settings\Administrador\Escritorio\100648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28926" y="357166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vino, las mujeres, la parranda y el amor 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14414" y="1071546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Son cosas que en la vida, recompensan el dolor 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106835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Debemos sonreír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571736" y="135729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morirnos por vivir,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221455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al final, de que vale sufrir </a:t>
            </a:r>
          </a:p>
        </p:txBody>
      </p:sp>
    </p:spTree>
  </p:cSld>
  <p:clrMapOvr>
    <a:masterClrMapping/>
  </p:clrMapOvr>
  <p:transition advClick="0" advTm="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8" name="Picture 10" descr="Crying Men!  (21 fotos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362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00042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le aposté a la vida,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285984" y="1285860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jamás iba a llorar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642175-800x600-100_7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92867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 veces le hice trampas,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71934" y="1785926"/>
            <a:ext cx="36433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poderle ganar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000100" y="3357562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yo no sé perder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29058" y="4429132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nací para triunfar 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37461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714356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aquí ya ves,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071934" y="714356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 estoy y río igual , eh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131284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92867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500562" y="1571612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5720" y="335756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eh,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357686" y="464344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87408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43042" y="714356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a veces una pena,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357686" y="71435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desgarró mi corazón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Documents and Settings\Administrador\Escritorio\127666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85723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Seguí siempre adelante,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071934" y="1571612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prestar mucha atención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6689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1071546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tiempo yo me alié,</a:t>
            </a:r>
            <a:endParaRPr lang="en-US" b="1" dirty="0" smtClean="0">
              <a:solidFill>
                <a:srgbClr val="00FF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500562" y="1785926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la pena se fue </a:t>
            </a:r>
            <a:endParaRPr lang="en-US" b="1" dirty="0" smtClean="0">
              <a:solidFill>
                <a:srgbClr val="00FF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Administrador\Mis documentos\IMAGENES DE DESKTOP NEXUS\dolor de hom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000232" y="85723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Porque el dolor,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143372" y="85723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amigo siempre fue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909594-800x600-14.11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285728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Jamás se cumplirán, aquellas cosas que soñé 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1000108"/>
            <a:ext cx="621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Pues en mi largo viaje, tantos sueños olvidé 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dministrador\Escritorio\473558-800x600-advert06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785794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Más tanto recogí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5720" y="1928802"/>
            <a:ext cx="407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ya tanto viví, que pienso hoy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14348" y="300037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yo nada  lo perdí </a:t>
            </a:r>
          </a:p>
        </p:txBody>
      </p:sp>
    </p:spTree>
  </p:cSld>
  <p:clrMapOvr>
    <a:masterClrMapping/>
  </p:clrMapOvr>
  <p:transition advClick="0" advTm="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Administrador\Escritorio\25698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85723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final la vida sigue igual, eh,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71934" y="1643050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0034" y="285749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eh,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29058" y="392906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13084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85723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eh,</a:t>
            </a:r>
            <a:endParaRPr lang="en-U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71934" y="1643050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00100" y="285749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eh,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29058" y="3929066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final la vida sigue igual, eh</a:t>
            </a:r>
            <a:endParaRPr lang="en-U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425</Words>
  <Application>Microsoft Office PowerPoint</Application>
  <PresentationFormat>Presentación en pantalla (4:3)</PresentationFormat>
  <Paragraphs>90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78</cp:revision>
  <dcterms:created xsi:type="dcterms:W3CDTF">2013-01-15T19:23:23Z</dcterms:created>
  <dcterms:modified xsi:type="dcterms:W3CDTF">2013-02-07T18:39:10Z</dcterms:modified>
</cp:coreProperties>
</file>