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2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3" r:id="rId29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anSvyo/q+WjapPNnP73mQ" hashData="ohTJKvZ5WhvfI+fTjI7tEIPOYo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0000FF"/>
    <a:srgbClr val="FFCC66"/>
    <a:srgbClr val="FF9999"/>
    <a:srgbClr val="FF0000"/>
    <a:srgbClr val="FFCC99"/>
    <a:srgbClr val="6699FF"/>
    <a:srgbClr val="99CC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BD407-2BB7-4702-96B6-1396042514E7}" type="datetimeFigureOut">
              <a:rPr lang="en-US" smtClean="0"/>
              <a:pPr/>
              <a:t>1/7/2013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32B79-A864-4106-B138-A733E96C800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32B79-A864-4106-B138-A733E96C800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32B79-A864-4106-B138-A733E96C800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32B79-A864-4106-B138-A733E96C800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22E58-C4E3-4CC0-B517-B03BA864C1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FAA7F-9D0A-4524-8CED-C9470116E3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93602-9357-4AE4-95E1-5EAD7D21F8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1AC5D-1607-47E4-8D58-0E5D161FA1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4FB60-0BA5-4EFF-A98A-0594EABDC1B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BED5C-56E3-45FC-A9DE-C6D008096B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0B0E4-FD1A-481F-BC54-DE30649F6F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004CF-BBC6-4D45-B18D-67BF7A94A5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B074D-9296-4EBC-BBC0-A85AA22CCB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DF793-DF61-47DB-9A02-263C5171E9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711C0-0CFC-427A-8B10-97BD49316F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02C3AA-7213-4CEA-B70B-068BF58CA8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C5D7D961-EA64-4B20-81F9-10F3227F645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448C54-A1EC-4B26-ABB9-8012FA648C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11 Marco"/>
          <p:cNvSpPr/>
          <p:nvPr/>
        </p:nvSpPr>
        <p:spPr bwMode="auto">
          <a:xfrm>
            <a:off x="0" y="0"/>
            <a:ext cx="9144000" cy="6858000"/>
          </a:xfrm>
          <a:prstGeom prst="frame">
            <a:avLst>
              <a:gd name="adj1" fmla="val 3198"/>
            </a:avLst>
          </a:prstGeom>
          <a:blipFill>
            <a:blip r:embed="rId4"/>
            <a:stretch>
              <a:fillRect/>
            </a:stretch>
          </a:blipFill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5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5425" y="228600"/>
            <a:ext cx="8691563" cy="64008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5425" y="228600"/>
            <a:ext cx="8691563" cy="64008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5425" y="228600"/>
            <a:ext cx="8691563" cy="64008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5425" y="228600"/>
            <a:ext cx="8691563" cy="64008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3500430" y="5857892"/>
            <a:ext cx="2214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Automático</a:t>
            </a:r>
            <a:endParaRPr lang="en-US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786050" y="92867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Lucida Calligraphy" pitchFamily="66" charset="0"/>
              </a:rPr>
              <a:t>Julio Iglesias</a:t>
            </a:r>
            <a:endParaRPr lang="en-US" sz="3200" dirty="0">
              <a:solidFill>
                <a:srgbClr val="FFFF00"/>
              </a:solidFill>
              <a:effectLst>
                <a:innerShdw blurRad="114300">
                  <a:prstClr val="black"/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715008" y="2571744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latin typeface="Lucida Calligraphy" pitchFamily="66" charset="0"/>
              </a:rPr>
              <a:t>La Vida sigue igual</a:t>
            </a:r>
            <a:endParaRPr lang="en-US" sz="20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6858016" y="3000372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1968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>
    <p:sndAc>
      <p:stSnd>
        <p:snd r:embed="rId3" name="Julio iglesias - La vida sigue igual - en vi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arm1.staticflickr.com/132/348296926_5125893c7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357290" y="571480"/>
            <a:ext cx="6265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Unos que nacen 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Documents and Settings\Administrador\Escritorio\769708-1024x768-Being_human_wake_up_mitchell_by_skylinedra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785918" y="642918"/>
            <a:ext cx="5759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otros morirán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Administrador\Escritorio\882368-1024x768-Black-Whit_5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643042" y="571480"/>
            <a:ext cx="5472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unos que ríen 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niño llor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857356" y="500042"/>
            <a:ext cx="5257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otros llorarán </a:t>
            </a:r>
          </a:p>
        </p:txBody>
      </p:sp>
    </p:spTree>
  </p:cSld>
  <p:clrMapOvr>
    <a:masterClrMapping/>
  </p:clrMapOvr>
  <p:transition advClick="0" advTm="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Documents and Settings\Administrador\Escritorio\157262-1024x768-river-through-rock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785918" y="714356"/>
            <a:ext cx="5545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Aguas sin cauce, ríos sin mar 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:\Documents and Settings\Administrador\Escritorio\867665-1024x768-Alo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0"/>
            <a:ext cx="4714876" cy="3463637"/>
          </a:xfrm>
          <a:prstGeom prst="rect">
            <a:avLst/>
          </a:prstGeom>
          <a:noFill/>
        </p:spPr>
      </p:pic>
      <p:pic>
        <p:nvPicPr>
          <p:cNvPr id="20484" name="Picture 4" descr="C:\Documents and Settings\Administrador\Escritorio\918468-1024x768-share-my-pai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4476749" cy="3571876"/>
          </a:xfrm>
          <a:prstGeom prst="rect">
            <a:avLst/>
          </a:prstGeom>
          <a:noFill/>
        </p:spPr>
      </p:pic>
      <p:pic>
        <p:nvPicPr>
          <p:cNvPr id="20482" name="Picture 2" descr="C:\Documents and Settings\Administrador\Escritorio\67290-1024x768-wall_1024_7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361135"/>
            <a:ext cx="4500562" cy="3496865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214546" y="2571744"/>
            <a:ext cx="4824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penas y glorias </a:t>
            </a:r>
          </a:p>
        </p:txBody>
      </p:sp>
      <p:pic>
        <p:nvPicPr>
          <p:cNvPr id="20483" name="Picture 3" descr="C:\Documents and Settings\Administrador\Escritorio\427808-1024x768-Jari-Matti-Latvala-Winner-of-Neste-Oil-Rally-Finland-201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76750" y="3357562"/>
            <a:ext cx="4667250" cy="35004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Administrador\Escritorio\167220-1024x768-w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0"/>
            <a:ext cx="4786314" cy="3589736"/>
          </a:xfrm>
          <a:prstGeom prst="rect">
            <a:avLst/>
          </a:prstGeom>
          <a:noFill/>
        </p:spPr>
      </p:pic>
      <p:pic>
        <p:nvPicPr>
          <p:cNvPr id="19458" name="Picture 2" descr="C:\Documents and Settings\Administrador\Escritorio\215744-1024x768-Battleshi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1" cy="3587263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928794" y="2500306"/>
            <a:ext cx="50403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rgbClr val="FFC000"/>
                </a:solidFill>
              </a:rPr>
              <a:t>guerras y paz</a:t>
            </a:r>
          </a:p>
        </p:txBody>
      </p:sp>
      <p:pic>
        <p:nvPicPr>
          <p:cNvPr id="19459" name="Picture 3" descr="C:\Documents and Settings\Administrador\Escritorio\485571-1024x768-Peac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536157"/>
            <a:ext cx="4572000" cy="3321843"/>
          </a:xfrm>
          <a:prstGeom prst="rect">
            <a:avLst/>
          </a:prstGeom>
          <a:noFill/>
        </p:spPr>
      </p:pic>
      <p:pic>
        <p:nvPicPr>
          <p:cNvPr id="19460" name="Picture 4" descr="C:\Documents and Settings\Administrador\Escritorio\116446-1024x768-glowing-text-read-peac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571876"/>
            <a:ext cx="4572000" cy="328612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267838-1024x768-mountain-climbing-wallpaper-2560x1600-10011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286380" y="785794"/>
            <a:ext cx="3465504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Siempre hay por qué vivir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5500694" y="1571612"/>
            <a:ext cx="28765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que luchar</a:t>
            </a:r>
            <a:endParaRPr lang="es-ES" sz="20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333177-1024x768-Fathers-Love-72684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76676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s-ES" sz="28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8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326064" y="1214422"/>
            <a:ext cx="38179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C000"/>
                </a:solidFill>
                <a:effectLst/>
              </a:rPr>
              <a:t>Siempre hay por quién sufrir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6000760" y="1857364"/>
            <a:ext cx="23622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C000"/>
                </a:solidFill>
                <a:effectLst/>
              </a:rPr>
              <a:t>y a quién amar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563491-1024x768-church-construction-524805-l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5643570" y="714356"/>
            <a:ext cx="178436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final</a:t>
            </a:r>
            <a:endParaRPr lang="es-ES" sz="20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071934" y="1357298"/>
            <a:ext cx="4824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 obras quedan, las gentes se van</a:t>
            </a:r>
            <a:endParaRPr lang="es-ES" sz="20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711575-1024x768-P1240826-Working_at_n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57158" y="1500174"/>
            <a:ext cx="48910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Otros que vienen las continuarán...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1285852" y="2071678"/>
            <a:ext cx="3173408" cy="461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¡ La vida sigue igual</a:t>
            </a:r>
            <a:r>
              <a:rPr lang="es-ES" dirty="0">
                <a:solidFill>
                  <a:srgbClr val="00FF00"/>
                </a:solidFill>
              </a:rPr>
              <a:t> </a:t>
            </a:r>
            <a:r>
              <a:rPr lang="es-ES" sz="2000" dirty="0">
                <a:solidFill>
                  <a:srgbClr val="00FF00"/>
                </a:solidFill>
              </a:rPr>
              <a:t>!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farm2.staticflickr.com/1042/844662318_eef05f83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2000232" y="2714620"/>
            <a:ext cx="5040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C000"/>
                </a:solidFill>
              </a:rPr>
              <a:t>Pocos amigos que son de verdad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571604" y="3429000"/>
            <a:ext cx="590708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C000"/>
                </a:solidFill>
              </a:rPr>
              <a:t>cuántos te halagan si triunfando estás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890873-1024x768-Black-White_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28596" y="1285860"/>
            <a:ext cx="44291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y si fracasas, bien comprenderás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farm4.staticflickr.com/3416/3226626471_cb19fec5f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571604" y="1071546"/>
            <a:ext cx="626903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buenos quedan</a:t>
            </a:r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farm7.staticflickr.com/6128/5927756040_84a8ec4bc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714480" y="571480"/>
            <a:ext cx="6048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demás se van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528502-1024x768-climbing_by_fel_x-d33g34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143372" y="928670"/>
            <a:ext cx="39386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Siempre hay por qué vivir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857752" y="1643050"/>
            <a:ext cx="26066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por qué luchar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591135-1024x768-001_Vector_Valentines_day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000496" y="1500174"/>
            <a:ext cx="446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Siempre hay por quién sufrir</a:t>
            </a:r>
          </a:p>
        </p:txBody>
      </p:sp>
      <p:sp>
        <p:nvSpPr>
          <p:cNvPr id="35858" name="Text Box 18"/>
          <p:cNvSpPr txBox="1">
            <a:spLocks noChangeArrowheads="1"/>
          </p:cNvSpPr>
          <p:nvPr/>
        </p:nvSpPr>
        <p:spPr bwMode="auto">
          <a:xfrm>
            <a:off x="4284663" y="1989138"/>
            <a:ext cx="3743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y a quién amar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46736-1024x768-Old_timer_structural_wor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786314" y="714356"/>
            <a:ext cx="2808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final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3714744" y="1571612"/>
            <a:ext cx="51768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 obras quedan, las gentes se van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http://farm1.staticflickr.com/41/123081298_e37ecd90e2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farm1.staticflickr.com/41/123081298_e37ecd90e2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http://farm1.staticflickr.com/41/123081298_e37ecd90e2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3" descr="http://farm1.staticflickr.com/41/123081298_e37ecd90e2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4500562" y="642918"/>
            <a:ext cx="46434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Otros que vienen las continuarán...</a:t>
            </a: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5357818" y="1285860"/>
            <a:ext cx="28209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</a:rPr>
              <a:t>¡ La vida sigue igual !</a:t>
            </a:r>
          </a:p>
        </p:txBody>
      </p:sp>
    </p:spTree>
  </p:cSld>
  <p:clrMapOvr>
    <a:masterClrMapping/>
  </p:clrMapOvr>
  <p:transition advClick="0" advTm="2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9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374107-1024x768-Runn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857356" y="500042"/>
            <a:ext cx="34290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Siempre hay por qué vivir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4786314" y="1142984"/>
            <a:ext cx="24288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 qué luchar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06440-1024x768-1278908831yBubpB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4357686" y="1428736"/>
            <a:ext cx="3743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Siempre hay por quién sufrir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4643438" y="2285992"/>
            <a:ext cx="3097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a quién amar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Documents and Settings\Administrador\Escritorio\145404-1024x768-eiffelt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214942" y="785794"/>
            <a:ext cx="27352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final</a:t>
            </a: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4387852" y="1571612"/>
            <a:ext cx="47561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las obras quedan, las gentes se van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7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1.staticflickr.com/43/123081299_5e6c828406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785918" y="1357298"/>
            <a:ext cx="5256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Otros que vienen las continuarán...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3714744" y="2143116"/>
            <a:ext cx="4284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¡ La vida sigue igual !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9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arm5.staticflickr.com/4057/4696979553_dd76fff097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8" cy="6858000"/>
          </a:xfrm>
          <a:prstGeom prst="rect">
            <a:avLst/>
          </a:prstGeom>
          <a:noFill/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143372" y="571480"/>
            <a:ext cx="2951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Al final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3071802" y="1214422"/>
            <a:ext cx="5041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00FF00"/>
                </a:solidFill>
              </a:rPr>
              <a:t>las obras quedan, las gentes se van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rm3.staticflickr.com/2462/3820692585_f9853e3f4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071934" y="642918"/>
            <a:ext cx="4752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Otros que vienen las continuarán...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7929586" y="6143644"/>
            <a:ext cx="86754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Roberto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4500562" y="1142984"/>
            <a:ext cx="3889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</a:rPr>
              <a:t>¡ La vida sigue igual !</a:t>
            </a:r>
          </a:p>
        </p:txBody>
      </p:sp>
      <p:pic>
        <p:nvPicPr>
          <p:cNvPr id="6" name="Picture 2" descr="http://farm3.staticflickr.com/2462/3820692585_f9853e3f4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7" name="Picture 2" descr="http://farm3.staticflickr.com/2462/3820692585_f9853e3f4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300"/>
                            </p:stCondLst>
                            <p:childTnLst>
                              <p:par>
                                <p:cTn id="19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300"/>
                            </p:stCondLst>
                            <p:childTnLst>
                              <p:par>
                                <p:cTn id="30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0" grpId="0"/>
      <p:bldP spid="4404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261</Words>
  <Application>Microsoft Office PowerPoint</Application>
  <PresentationFormat>Presentación en pantalla (4:3)</PresentationFormat>
  <Paragraphs>79</Paragraphs>
  <Slides>27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119</cp:revision>
  <dcterms:created xsi:type="dcterms:W3CDTF">2007-06-27T06:44:08Z</dcterms:created>
  <dcterms:modified xsi:type="dcterms:W3CDTF">2013-01-07T07:10:26Z</dcterms:modified>
</cp:coreProperties>
</file>