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81" r:id="rId4"/>
    <p:sldId id="257" r:id="rId5"/>
    <p:sldId id="258" r:id="rId6"/>
    <p:sldId id="259" r:id="rId7"/>
    <p:sldId id="260" r:id="rId8"/>
    <p:sldId id="261" r:id="rId9"/>
    <p:sldId id="262" r:id="rId10"/>
    <p:sldId id="279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71" r:id="rId19"/>
    <p:sldId id="272" r:id="rId20"/>
    <p:sldId id="273" r:id="rId21"/>
    <p:sldId id="274" r:id="rId22"/>
    <p:sldId id="282" r:id="rId23"/>
    <p:sldId id="280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TgkkIW1fxtrHzJd4FFX7Q" hashData="Bakgosv8eK3bXon6Nk74SLKBJ3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00"/>
    <a:srgbClr val="FFFF00"/>
    <a:srgbClr val="FFFFFF"/>
    <a:srgbClr val="6600CC"/>
    <a:srgbClr val="00FF00"/>
    <a:srgbClr val="0000FF"/>
    <a:srgbClr val="FF9933"/>
    <a:srgbClr val="FF00FF"/>
    <a:srgbClr val="0066FF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987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dirty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 dirty="0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dirty="0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44691C1-0C88-4BAF-9375-6FDC18D533C3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4691C1-0C88-4BAF-9375-6FDC18D533C3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4691C1-0C88-4BAF-9375-6FDC18D533C3}" type="slidenum">
              <a:rPr lang="es-ES" smtClean="0"/>
              <a:pPr/>
              <a:t>21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CFAA51-5F12-4C62-B84E-F911DEB544B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71F0D-AA0D-4CD9-8EF4-17D544B39EB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A9A42-DC0B-400B-BAEE-5B97B79C23A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B91A95-23D9-4007-B84B-463A1C19109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F288B-D97D-47DE-AF49-83E1E9DE68E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A20C81-C6F7-4F6C-BA32-9929B1BDAA1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DDF32-E2B1-4FEE-AB7D-60991E1BF54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B2B4D3-EC2B-4DA4-B941-375FEF0FD80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FDDBD-1883-43EC-9FA1-28F1855F94D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0AE9E-668D-4A80-8302-147312266B3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EDFC5-16FE-4EC7-B5A6-FCC10620BD4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FC9F12-BF47-45A6-AFE7-D909C24A32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BEA4230-AB28-46CA-B1B1-7F1AE8896568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2790F2-284B-4B48-A165-2BE3D443B2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5" descr="C:\Documents and Settings\Administrador\Mis documentos\imágenes\mujer-parada_0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857760"/>
            <a:ext cx="4876800" cy="200024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25000">
                <a:srgbClr val="FFFF00"/>
              </a:gs>
              <a:gs pos="75000">
                <a:srgbClr val="FF00FF"/>
              </a:gs>
              <a:gs pos="100000">
                <a:srgbClr val="FF993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477" name="Picture 21" descr="C:\Documents and Settings\Administrador\Mis documentos\imágenes\mujer-parada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876800" cy="2438400"/>
          </a:xfrm>
          <a:prstGeom prst="rect">
            <a:avLst/>
          </a:prstGeom>
          <a:noFill/>
        </p:spPr>
      </p:pic>
      <p:pic>
        <p:nvPicPr>
          <p:cNvPr id="19479" name="Picture 23" descr="C:\Documents and Settings\Administrador\Mis documentos\imágenes\mujer-parada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4876800" cy="2438400"/>
          </a:xfrm>
          <a:prstGeom prst="rect">
            <a:avLst/>
          </a:prstGeom>
          <a:noFill/>
        </p:spPr>
      </p:pic>
      <p:pic>
        <p:nvPicPr>
          <p:cNvPr id="19481" name="Picture 25" descr="C:\Documents and Settings\Administrador\Mis documentos\imágenes\mujer-parada_0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857760"/>
            <a:ext cx="4876800" cy="2000240"/>
          </a:xfrm>
          <a:prstGeom prst="rect">
            <a:avLst/>
          </a:prstGeom>
          <a:noFill/>
        </p:spPr>
      </p:pic>
      <p:pic>
        <p:nvPicPr>
          <p:cNvPr id="31" name="Picture 21" descr="C:\Documents and Settings\Administrador\Mis documentos\imágenes\mujer-parada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876800" cy="2438400"/>
          </a:xfrm>
          <a:prstGeom prst="rect">
            <a:avLst/>
          </a:prstGeom>
          <a:noFill/>
        </p:spPr>
      </p:pic>
      <p:pic>
        <p:nvPicPr>
          <p:cNvPr id="33" name="Picture 23" descr="C:\Documents and Settings\Administrador\Mis documentos\imágenes\mujer-parada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4876800" cy="243840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 bwMode="auto">
          <a:xfrm>
            <a:off x="0" y="0"/>
            <a:ext cx="214282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9478" name="Picture 22" descr="C:\Documents and Settings\Administrador\Mis documentos\imágenes\mujer-parada_02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0"/>
            <a:ext cx="4286248" cy="2438400"/>
          </a:xfrm>
          <a:prstGeom prst="rect">
            <a:avLst/>
          </a:prstGeom>
          <a:noFill/>
        </p:spPr>
      </p:pic>
      <p:pic>
        <p:nvPicPr>
          <p:cNvPr id="19480" name="Picture 24" descr="C:\Documents and Settings\Administrador\Mis documentos\imágenes\mujer-parada_04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7752" y="2428868"/>
            <a:ext cx="4286248" cy="2438400"/>
          </a:xfrm>
          <a:prstGeom prst="rect">
            <a:avLst/>
          </a:prstGeom>
          <a:noFill/>
        </p:spPr>
      </p:pic>
      <p:pic>
        <p:nvPicPr>
          <p:cNvPr id="19482" name="Picture 26" descr="C:\Documents and Settings\Administrador\Mis documentos\imágenes\mujer-parada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4786322"/>
            <a:ext cx="4286248" cy="2071678"/>
          </a:xfrm>
          <a:prstGeom prst="rect">
            <a:avLst/>
          </a:prstGeom>
          <a:noFill/>
        </p:spPr>
      </p:pic>
      <p:pic>
        <p:nvPicPr>
          <p:cNvPr id="32" name="Picture 22" descr="C:\Documents and Settings\Administrador\Mis documentos\imágenes\mujer-parada_02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0"/>
            <a:ext cx="4286248" cy="2438400"/>
          </a:xfrm>
          <a:prstGeom prst="rect">
            <a:avLst/>
          </a:prstGeom>
          <a:noFill/>
        </p:spPr>
      </p:pic>
      <p:pic>
        <p:nvPicPr>
          <p:cNvPr id="34" name="Picture 24" descr="C:\Documents and Settings\Administrador\Mis documentos\imágenes\mujer-parada_04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7752" y="2428868"/>
            <a:ext cx="4286248" cy="2438400"/>
          </a:xfrm>
          <a:prstGeom prst="rect">
            <a:avLst/>
          </a:prstGeom>
          <a:noFill/>
        </p:spPr>
      </p:pic>
      <p:pic>
        <p:nvPicPr>
          <p:cNvPr id="36" name="Picture 26" descr="C:\Documents and Settings\Administrador\Mis documentos\imágenes\mujer-parada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4786322"/>
            <a:ext cx="4286248" cy="207167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21" name="20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" name="21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" name="22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500034" y="57148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 Lennon &amp; </a:t>
            </a:r>
            <a:r>
              <a:rPr lang="en-US" sz="24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</a:t>
            </a:r>
            <a:r>
              <a:rPr lang="en-US" sz="24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Elton John</a:t>
            </a:r>
            <a:endParaRPr lang="en-US" sz="2400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3500430" y="1142984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saw her standing there</a:t>
            </a:r>
            <a:endParaRPr lang="en-US" sz="2000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3500430" y="1500174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vi parada allí</a:t>
            </a:r>
            <a:endParaRPr lang="en-US" sz="1600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4572000" y="178592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1974</a:t>
            </a:r>
            <a:endParaRPr lang="en-US" sz="1200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7786710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7643834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" name="Picture 8" descr="PkRU.gif (9741 bytes)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86644" y="6054346"/>
            <a:ext cx="460362" cy="287727"/>
          </a:xfrm>
          <a:prstGeom prst="rect">
            <a:avLst/>
          </a:prstGeom>
          <a:noFill/>
        </p:spPr>
      </p:pic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3643306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46" name="45 CuadroTexto"/>
          <p:cNvSpPr txBox="1"/>
          <p:nvPr/>
        </p:nvSpPr>
        <p:spPr>
          <a:xfrm>
            <a:off x="2571736" y="6000768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42" dur="50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52" dur="5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62" dur="5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72" dur="5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82" dur="5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92" dur="5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9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9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39" presetClass="entr" presetSubtype="0" accel="10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400"/>
                            </p:stCondLst>
                            <p:childTnLst>
                              <p:par>
                                <p:cTn id="1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7700"/>
                            </p:stCondLst>
                            <p:childTnLst>
                              <p:par>
                                <p:cTn id="14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0700"/>
                            </p:stCondLst>
                            <p:childTnLst>
                              <p:par>
                                <p:cTn id="16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700"/>
                            </p:stCondLst>
                            <p:childTnLst>
                              <p:par>
                                <p:cTn id="1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37" grpId="0" build="allAtOnce"/>
      <p:bldP spid="38" grpId="0"/>
      <p:bldP spid="38" grpId="1"/>
      <p:bldP spid="39" grpId="0"/>
      <p:bldP spid="39" grpId="1"/>
      <p:bldP spid="40" grpId="0"/>
      <p:bldP spid="40" grpId="1"/>
      <p:bldP spid="42" grpId="0"/>
      <p:bldP spid="43" grpId="0"/>
      <p:bldP spid="45" grpId="0" animBg="1"/>
      <p:bldP spid="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4" descr="http://2.bp.blogspot.com/-NZft-8i_X6o/TtqE9ICFu6I/AAAAAAAACGk/CBwIP3bCkJI/s1600/tumblr_l33ieuuuEx1qb98ux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1322" cy="6857999"/>
          </a:xfrm>
          <a:prstGeom prst="rect">
            <a:avLst/>
          </a:prstGeom>
          <a:noFill/>
        </p:spPr>
      </p:pic>
      <p:pic>
        <p:nvPicPr>
          <p:cNvPr id="4" name="Picture 14" descr="http://2.bp.blogspot.com/-NZft-8i_X6o/TtqE9ICFu6I/AAAAAAAACGk/CBwIP3bCkJI/s1600/tumblr_l33ieuuuEx1qb98ux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61322" cy="6858000"/>
          </a:xfrm>
          <a:prstGeom prst="rect">
            <a:avLst/>
          </a:prstGeom>
          <a:noFill/>
        </p:spPr>
      </p:pic>
      <p:pic>
        <p:nvPicPr>
          <p:cNvPr id="5" name="Picture 14" descr="http://2.bp.blogspot.com/-NZft-8i_X6o/TtqE9ICFu6I/AAAAAAAACGk/CBwIP3bCkJI/s1600/tumblr_l33ieuuuEx1qb98ux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61323" cy="6857999"/>
          </a:xfrm>
          <a:prstGeom prst="rect">
            <a:avLst/>
          </a:prstGeom>
          <a:noFill/>
        </p:spPr>
      </p:pic>
      <p:pic>
        <p:nvPicPr>
          <p:cNvPr id="6" name="Picture 14" descr="http://2.bp.blogspot.com/-NZft-8i_X6o/TtqE9ICFu6I/AAAAAAAACGk/CBwIP3bCkJI/s1600/tumblr_l33ieuuuEx1qb98ux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" y="1"/>
            <a:ext cx="9161324" cy="6858000"/>
          </a:xfrm>
          <a:prstGeom prst="rect">
            <a:avLst/>
          </a:prstGeom>
          <a:noFill/>
        </p:spPr>
      </p:pic>
      <p:pic>
        <p:nvPicPr>
          <p:cNvPr id="7" name="Picture 14" descr="http://2.bp.blogspot.com/-NZft-8i_X6o/TtqE9ICFu6I/AAAAAAAACGk/CBwIP3bCkJI/s1600/tumblr_l33ieuuuEx1qb98ux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61322" cy="6857999"/>
          </a:xfrm>
          <a:prstGeom prst="rect">
            <a:avLst/>
          </a:prstGeom>
          <a:noFill/>
        </p:spPr>
      </p:pic>
      <p:pic>
        <p:nvPicPr>
          <p:cNvPr id="8" name="Picture 14" descr="http://2.bp.blogspot.com/-NZft-8i_X6o/TtqE9ICFu6I/AAAAAAAACGk/CBwIP3bCkJI/s1600/tumblr_l33ieuuuEx1qb98ux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61322" cy="6857999"/>
          </a:xfrm>
          <a:prstGeom prst="rect">
            <a:avLst/>
          </a:prstGeom>
          <a:noFill/>
        </p:spPr>
      </p:pic>
      <p:pic>
        <p:nvPicPr>
          <p:cNvPr id="9" name="Picture 14" descr="http://2.bp.blogspot.com/-NZft-8i_X6o/TtqE9ICFu6I/AAAAAAAACGk/CBwIP3bCkJI/s1600/tumblr_l33ieuuuEx1qb98ux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61322" cy="6857999"/>
          </a:xfrm>
          <a:prstGeom prst="rect">
            <a:avLst/>
          </a:prstGeom>
          <a:noFill/>
        </p:spPr>
      </p:pic>
      <p:pic>
        <p:nvPicPr>
          <p:cNvPr id="11" name="Picture 17" descr="http://1.bp.blogspot.com/-FvkyEpbEKhc/TpHPlsYguYI/AAAAAAAAQlw/upMkTYSB4so/s1600/john_lennon_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" y="0"/>
            <a:ext cx="9162318" cy="6858000"/>
          </a:xfrm>
          <a:prstGeom prst="rect">
            <a:avLst/>
          </a:prstGeom>
          <a:noFill/>
        </p:spPr>
      </p:pic>
      <p:pic>
        <p:nvPicPr>
          <p:cNvPr id="12" name="Picture 17" descr="http://1.bp.blogspot.com/-FvkyEpbEKhc/TpHPlsYguYI/AAAAAAAAQlw/upMkTYSB4so/s1600/john_lennon_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8318" y="0"/>
            <a:ext cx="9162318" cy="6858000"/>
          </a:xfrm>
          <a:prstGeom prst="rect">
            <a:avLst/>
          </a:prstGeom>
          <a:noFill/>
        </p:spPr>
      </p:pic>
      <p:pic>
        <p:nvPicPr>
          <p:cNvPr id="13" name="Picture 17" descr="http://1.bp.blogspot.com/-FvkyEpbEKhc/TpHPlsYguYI/AAAAAAAAQlw/upMkTYSB4so/s1600/john_lennon_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916231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400">
    <p:sndAc>
      <p:stSnd>
        <p:snd r:embed="rId2" name="John Lennon &amp; Elton John LIVE - I Saw Her Standing The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8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1" name="Picture 13" descr="1057183714_b2c70cfca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357158" y="2000240"/>
            <a:ext cx="3816350" cy="677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</a:t>
            </a: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was just seventeen</a:t>
            </a: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               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ella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tenía diecisiete años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1660395186_3eda184b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900113" y="765175"/>
            <a:ext cx="72723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know what I mean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1979613" y="1125538"/>
            <a:ext cx="511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Tú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sabes lo que quiero decir</a:t>
            </a:r>
          </a:p>
        </p:txBody>
      </p:sp>
    </p:spTree>
  </p:cSld>
  <p:clrMapOvr>
    <a:masterClrMapping/>
  </p:clrMapOvr>
  <p:transition advClick="0" advTm="32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7504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357158" y="500042"/>
            <a:ext cx="767717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way she looked was way beyond compare</a:t>
            </a: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la manera que ella miraba era de un modo incomparable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1" name="Picture 17" descr="young adults at a bar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17" descr="young adults at a bar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1571604" y="285728"/>
            <a:ext cx="615156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could n’t  dance 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with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another 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ooo)</a:t>
            </a:r>
            <a:r>
              <a:rPr 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 smtClean="0">
                <a:solidFill>
                  <a:srgbClr val="FF0000"/>
                </a:solidFill>
                <a:latin typeface="Lucida Calligraphy" pitchFamily="66" charset="0"/>
              </a:rPr>
              <a:t>no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podía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bailar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otra (uuu)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0" name="Picture 14" descr="226138205_b49ce93b6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4214810" y="1142984"/>
            <a:ext cx="446246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 I </a:t>
            </a: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saw her </a:t>
            </a:r>
            <a:r>
              <a:rPr lang="en-US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standing there</a:t>
            </a:r>
            <a:r>
              <a:rPr lang="en-US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parada allí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14093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40" name="Text Box 36"/>
          <p:cNvSpPr txBox="1">
            <a:spLocks noChangeArrowheads="1"/>
          </p:cNvSpPr>
          <p:nvPr/>
        </p:nvSpPr>
        <p:spPr bwMode="auto">
          <a:xfrm>
            <a:off x="5286380" y="642918"/>
            <a:ext cx="33115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Well she looked at me</a:t>
            </a: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                                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Bien, ella me miró</a:t>
            </a:r>
            <a:endParaRPr lang="es-ES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541" name="Text Box 37"/>
          <p:cNvSpPr txBox="1">
            <a:spLocks noChangeArrowheads="1"/>
          </p:cNvSpPr>
          <p:nvPr/>
        </p:nvSpPr>
        <p:spPr bwMode="auto">
          <a:xfrm>
            <a:off x="5500694" y="1714488"/>
            <a:ext cx="28797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</a:t>
            </a:r>
            <a:r>
              <a:rPr lang="en-US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</a:t>
            </a: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, I could </a:t>
            </a:r>
            <a:r>
              <a:rPr lang="en-US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see</a:t>
            </a:r>
            <a:r>
              <a:rPr lang="es-ES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                   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yo, yo pude ver 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40" grpId="0"/>
      <p:bldP spid="215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08031-800x600-romantic-photography-by-sanya-khomenko-part2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3786182" y="1285860"/>
            <a:ext cx="471487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that before too long</a:t>
            </a:r>
          </a:p>
          <a:p>
            <a:pPr algn="ctr"/>
            <a:r>
              <a:rPr lang="es-ES" b="1" dirty="0">
                <a:solidFill>
                  <a:srgbClr val="FF0000"/>
                </a:solidFill>
                <a:latin typeface="Lucida Calligraphy" pitchFamily="66" charset="0"/>
              </a:rPr>
              <a:t>que antes que </a:t>
            </a:r>
            <a:r>
              <a:rPr lang="es-ES" b="1" dirty="0" smtClean="0">
                <a:solidFill>
                  <a:srgbClr val="FF0000"/>
                </a:solidFill>
                <a:latin typeface="Lucida Calligraphy" pitchFamily="66" charset="0"/>
              </a:rPr>
              <a:t> pasara  un </a:t>
            </a:r>
            <a:r>
              <a:rPr lang="es-ES" b="1" dirty="0">
                <a:solidFill>
                  <a:srgbClr val="FF0000"/>
                </a:solidFill>
                <a:latin typeface="Lucida Calligraphy" pitchFamily="66" charset="0"/>
              </a:rPr>
              <a:t>largo </a:t>
            </a:r>
            <a:r>
              <a:rPr lang="es-ES" b="1" dirty="0" smtClean="0">
                <a:solidFill>
                  <a:srgbClr val="FF0000"/>
                </a:solidFill>
                <a:latin typeface="Lucida Calligraphy" pitchFamily="66" charset="0"/>
              </a:rPr>
              <a:t> rato</a:t>
            </a:r>
            <a:endParaRPr lang="es-ES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4357686" y="2500306"/>
            <a:ext cx="33829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0000FF"/>
                </a:solidFill>
                <a:latin typeface="Lucida Calligraphy" pitchFamily="66" charset="0"/>
              </a:rPr>
              <a:t>I fell  in </a:t>
            </a:r>
            <a:r>
              <a:rPr lang="en-US" sz="2000" b="1" dirty="0">
                <a:solidFill>
                  <a:srgbClr val="0000FF"/>
                </a:solidFill>
                <a:latin typeface="Lucida Calligraphy" pitchFamily="66" charset="0"/>
              </a:rPr>
              <a:t>love with her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me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enamoraría  de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/>
      <p:bldP spid="563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92" name="Picture 16" descr="dance with me hd wide w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571472" y="785794"/>
            <a:ext cx="53879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ouldn't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dance with another (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ooo)</a:t>
            </a:r>
            <a:endParaRPr lang="en-US" sz="20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es-ES" b="1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podía bailar con otra (uuu)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4071934" y="2428868"/>
            <a:ext cx="460534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 I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saw her standin' there</a:t>
            </a: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  parada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allí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9" grpId="0"/>
      <p:bldP spid="245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06792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395288" y="3933825"/>
            <a:ext cx="45354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my heart went "boom,"</a:t>
            </a:r>
          </a:p>
          <a:p>
            <a:pPr algn="ctr"/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mi corazón fue un estruendo</a:t>
            </a: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4643438" y="5143512"/>
            <a:ext cx="39592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 </a:t>
            </a: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crossed that room</a:t>
            </a:r>
            <a:r>
              <a:rPr lang="es-ES" sz="2000" b="1" dirty="0">
                <a:solidFill>
                  <a:srgbClr val="FF00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>
                <a:solidFill>
                  <a:srgbClr val="FF00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mientras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cruzaba esa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sala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4" grpId="0"/>
      <p:bldP spid="297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73279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1643042" y="857232"/>
            <a:ext cx="609760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held her hand in mine...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tomé la mano de ella con la mía …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37" name="Picture 21" descr="is3710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755650" y="620713"/>
            <a:ext cx="47513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00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Ooh, we danced through the night</a:t>
            </a:r>
            <a:r>
              <a:rPr lang="en-US" sz="2400" b="1" dirty="0"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</a:t>
            </a:r>
            <a:endParaRPr lang="en-US" sz="2400" b="1" dirty="0">
              <a:solidFill>
                <a:srgbClr val="FF0066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  <a:p>
            <a:pPr algn="ctr"/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bailamos al finalizar la noche</a:t>
            </a:r>
          </a:p>
        </p:txBody>
      </p:sp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3643306" y="1857364"/>
            <a:ext cx="517525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And we held each other tight</a:t>
            </a:r>
            <a:r>
              <a:rPr lang="en-US" sz="2400" b="1" dirty="0">
                <a:solidFill>
                  <a:srgbClr val="00FF00"/>
                </a:solidFill>
                <a:latin typeface="Lucida Calligraphy" pitchFamily="66" charset="0"/>
              </a:rPr>
              <a:t>                                                     </a:t>
            </a:r>
            <a:r>
              <a:rPr lang="es-ES" sz="2000" b="1" dirty="0">
                <a:solidFill>
                  <a:srgbClr val="00FF00"/>
                </a:solidFill>
                <a:latin typeface="Lucida Calligraphy" pitchFamily="66" charset="0"/>
              </a:rPr>
              <a:t>                                              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nos tomamos de la mano fuertemente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4" grpId="0"/>
      <p:bldP spid="348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569435-800x600-zymni--8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1285852" y="357166"/>
            <a:ext cx="67675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before too long I fell in love with her</a:t>
            </a:r>
            <a:r>
              <a:rPr lang="en-US" sz="24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antes que pasara buen rato me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enamoraría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ella</a:t>
            </a: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8" name="Picture 16" descr="is371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900112" y="2500306"/>
            <a:ext cx="610077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couldn’t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dance with another …..(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ooo)</a:t>
            </a:r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podía bailar con otra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……(uuu)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27" name="Text Box 15"/>
          <p:cNvSpPr txBox="1">
            <a:spLocks noChangeArrowheads="1"/>
          </p:cNvSpPr>
          <p:nvPr/>
        </p:nvSpPr>
        <p:spPr bwMode="auto">
          <a:xfrm>
            <a:off x="3857620" y="3714752"/>
            <a:ext cx="438626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saw her standing there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</a:t>
            </a:r>
            <a:r>
              <a:rPr lang="es-ES" sz="2000" b="1" dirty="0">
                <a:solidFill>
                  <a:srgbClr val="00FF00"/>
                </a:solidFill>
                <a:latin typeface="Comic Sans MS" pitchFamily="66" charset="0"/>
              </a:rPr>
              <a:t>             </a:t>
            </a:r>
            <a:r>
              <a:rPr lang="es-ES" dirty="0"/>
              <a:t>                  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vi parada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allí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rgbClr val="00FF00"/>
                </a:solidFill>
                <a:latin typeface="Comic Sans MS" pitchFamily="66" charset="0"/>
              </a:rPr>
              <a:t>                         </a:t>
            </a:r>
          </a:p>
        </p:txBody>
      </p:sp>
      <p:pic>
        <p:nvPicPr>
          <p:cNvPr id="10" name="Picture 4" descr="http://fc08.deviantart.net/fs70/i/2010/064/e/0/John_Lennon_wallpaper__by_CrystalSiste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4" descr="http://fc08.deviantart.net/fs70/i/2010/064/e/0/John_Lennon_wallpaper__by_CrystalSiste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" name="Picture 4" descr="http://fc08.deviantart.net/fs70/i/2010/064/e/0/John_Lennon_wallpaper__by_CrystalSiste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9" name="Picture 7" descr="C:\Documents and Settings\Administrador\Escritorio\a_john_lennon_wallpaper_by_superfluidmessdreams-d3i3jrr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18" name="Picture 7" descr="C:\Documents and Settings\Administrador\Escritorio\a_john_lennon_wallpaper_by_superfluidmessdreams-d3i3jrr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9" name="Picture 7" descr="C:\Documents and Settings\Administrador\Escritorio\a_john_lennon_wallpaper_by_superfluidmessdreams-d3i3jrr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1" name="Picture 8" descr="C:\Documents and Settings\Administrador\Escritorio\5D377C75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29784" y="6000769"/>
            <a:ext cx="1142974" cy="857231"/>
          </a:xfrm>
          <a:prstGeom prst="rect">
            <a:avLst/>
          </a:prstGeom>
          <a:noFill/>
        </p:spPr>
      </p:pic>
      <p:pic>
        <p:nvPicPr>
          <p:cNvPr id="8202" name="Picture 10" descr="http://k35.kn3.net/138BACBA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4" name="Picture 10" descr="http://k35.kn3.net/138BACBA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2"/>
            <a:ext cx="9144000" cy="6858001"/>
          </a:xfrm>
          <a:prstGeom prst="rect">
            <a:avLst/>
          </a:prstGeom>
          <a:noFill/>
        </p:spPr>
      </p:pic>
      <p:pic>
        <p:nvPicPr>
          <p:cNvPr id="25" name="Picture 10" descr="http://k35.kn3.net/138BACBA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pic>
        <p:nvPicPr>
          <p:cNvPr id="26" name="Picture 10" descr="http://k35.kn3.net/138BACBA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8207" name="Picture 15" descr="C:\Documents and Settings\Administrador\Escritorio\6C01B7A2C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29" name="Picture 15" descr="C:\Documents and Settings\Administrador\Escritorio\6C01B7A2C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" name="Picture 15" descr="C:\Documents and Settings\Administrador\Escritorio\6C01B7A2C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31" name="Picture 15" descr="C:\Documents and Settings\Administrador\Escritorio\6C01B7A2C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39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0"/>
                            </p:stCondLst>
                            <p:childTnLst>
                              <p:par>
                                <p:cTn id="38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0"/>
                            </p:stCondLst>
                            <p:childTnLst>
                              <p:par>
                                <p:cTn id="56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6" grpId="0"/>
      <p:bldP spid="389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15409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32" name="Text Box 24"/>
          <p:cNvSpPr txBox="1">
            <a:spLocks noChangeArrowheads="1"/>
          </p:cNvSpPr>
          <p:nvPr/>
        </p:nvSpPr>
        <p:spPr bwMode="auto">
          <a:xfrm>
            <a:off x="1071538" y="3000372"/>
            <a:ext cx="467360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my heart went "boom,“</a:t>
            </a:r>
            <a:r>
              <a:rPr lang="es-E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                                             </a:t>
            </a:r>
            <a:r>
              <a:rPr lang="es-ES" b="1" dirty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Bien, mi corazón fue un estruendo</a:t>
            </a:r>
          </a:p>
        </p:txBody>
      </p:sp>
      <p:sp>
        <p:nvSpPr>
          <p:cNvPr id="43033" name="Text Box 25"/>
          <p:cNvSpPr txBox="1">
            <a:spLocks noChangeArrowheads="1"/>
          </p:cNvSpPr>
          <p:nvPr/>
        </p:nvSpPr>
        <p:spPr bwMode="auto">
          <a:xfrm>
            <a:off x="3428992" y="4357694"/>
            <a:ext cx="38877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 I </a:t>
            </a: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crossed that room</a:t>
            </a: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      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mientras </a:t>
            </a:r>
            <a:r>
              <a:rPr lang="es-ES" b="1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crucé esa sala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32" grpId="0"/>
      <p:bldP spid="430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3" name="Picture 11" descr="332292173_f97401d8c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1692275" y="620713"/>
            <a:ext cx="57594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held her hand in mine...</a:t>
            </a:r>
            <a:r>
              <a:rPr lang="en-US" sz="2400" b="1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</a:t>
            </a:r>
            <a:r>
              <a:rPr lang="es-ES" b="1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tomé la mano de ella con la mía …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7" name="Picture 11" descr="Romantic-Dance-wallpap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611188" y="1989138"/>
            <a:ext cx="46783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we danced through the night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bailamos al finalizar la noche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3143240" y="2928934"/>
            <a:ext cx="517208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we held each other tight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dirty="0"/>
              <a:t>                           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nos tomamos de la mano fuertemente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/>
      <p:bldP spid="4506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13651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97" name="Text Box 17"/>
          <p:cNvSpPr txBox="1">
            <a:spLocks noChangeArrowheads="1"/>
          </p:cNvSpPr>
          <p:nvPr/>
        </p:nvSpPr>
        <p:spPr bwMode="auto">
          <a:xfrm>
            <a:off x="1214414" y="357166"/>
            <a:ext cx="66976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before too long I fell in love with her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y antes que pasara buen rato me </a:t>
            </a:r>
            <a:r>
              <a:rPr lang="es-ES" b="1" dirty="0" smtClean="0">
                <a:solidFill>
                  <a:schemeClr val="bg1"/>
                </a:solidFill>
                <a:latin typeface="Lucida Calligraphy" pitchFamily="66" charset="0"/>
              </a:rPr>
              <a:t>enamoraría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de ella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935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-5437188" y="5734050"/>
            <a:ext cx="8229601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0000FF"/>
                </a:solidFill>
                <a:latin typeface="Comic Sans MS" pitchFamily="66" charset="0"/>
              </a:rPr>
              <a:t>               </a:t>
            </a:r>
            <a:endParaRPr lang="es-ES" sz="20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539750" y="2500306"/>
            <a:ext cx="617539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couldn’t dance </a:t>
            </a: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with another ….(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ooo)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 smtClean="0">
                <a:solidFill>
                  <a:srgbClr val="FF0066"/>
                </a:solidFill>
                <a:latin typeface="Lucida Calligraphy" pitchFamily="66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podía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bailar con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otra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…(uuu)</a:t>
            </a:r>
            <a:endParaRPr lang="es-ES" b="1" dirty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3851275" y="3860800"/>
            <a:ext cx="44640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FF0066"/>
                </a:solidFill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</a:t>
            </a: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saw her standing there</a:t>
            </a:r>
            <a:r>
              <a:rPr lang="en-US" sz="2400" b="1" dirty="0">
                <a:solidFill>
                  <a:srgbClr val="FF0066"/>
                </a:solidFill>
                <a:effectLst>
                  <a:glow rad="228600">
                    <a:srgbClr val="FFFFFF"/>
                  </a:glo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0066"/>
                </a:solidFill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rgbClr val="FF0066"/>
                </a:solidFill>
                <a:latin typeface="Comic Sans MS" pitchFamily="66" charset="0"/>
              </a:rPr>
              <a:t>                      </a:t>
            </a:r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vi parada allí</a:t>
            </a:r>
            <a:r>
              <a:rPr lang="es-E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>
                <a:solidFill>
                  <a:srgbClr val="FF0066"/>
                </a:solidFill>
                <a:effectLst>
                  <a:glow rad="228600">
                    <a:srgbClr val="6600CC"/>
                  </a:glow>
                </a:effectLst>
                <a:latin typeface="Comic Sans MS" pitchFamily="66" charset="0"/>
              </a:rPr>
              <a:t>                          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928662" y="5143512"/>
            <a:ext cx="44640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FF0066"/>
                </a:solidFill>
                <a:effectLst>
                  <a:glow rad="228600">
                    <a:srgbClr val="FFFFFF"/>
                  </a:glo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</a:t>
            </a: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saw her standing there</a:t>
            </a:r>
            <a:r>
              <a:rPr lang="en-US" sz="2400" b="1" dirty="0">
                <a:solidFill>
                  <a:srgbClr val="FF0066"/>
                </a:solidFill>
                <a:latin typeface="Comic Sans MS" pitchFamily="66" charset="0"/>
              </a:rPr>
              <a:t>  </a:t>
            </a:r>
            <a:r>
              <a:rPr lang="es-ES" sz="2000" b="1" dirty="0">
                <a:solidFill>
                  <a:srgbClr val="FF0066"/>
                </a:solidFill>
                <a:latin typeface="Comic Sans MS" pitchFamily="66" charset="0"/>
              </a:rPr>
              <a:t>                      </a:t>
            </a:r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vi parada allí</a:t>
            </a:r>
            <a:r>
              <a:rPr lang="es-E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>
                <a:solidFill>
                  <a:srgbClr val="FF0066"/>
                </a:solidFill>
                <a:effectLst>
                  <a:glow rad="228600">
                    <a:srgbClr val="6600CC"/>
                  </a:glow>
                </a:effectLst>
                <a:latin typeface="Comic Sans MS" pitchFamily="66" charset="0"/>
              </a:rPr>
              <a:t>                          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929454" y="6215082"/>
            <a:ext cx="194468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19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http://www.eltonjohnitaly.com/lennon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4843220" cy="68579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0" name="Picture 6" descr="http://www.eltonjohnitaly.com/ejoh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"/>
            <a:ext cx="4357686" cy="68579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2" name="Picture 4" descr="http://www.eltonjohnitaly.com/lennon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" y="0"/>
            <a:ext cx="4843222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" name="Picture 4" descr="http://www.eltonjohnitaly.com/lennon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4843220" cy="68579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4" name="Picture 4" descr="http://www.eltonjohnitaly.com/lennon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43220" cy="68579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" name="Picture 6" descr="http://www.eltonjohnitaly.com/ejoh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"/>
            <a:ext cx="4357686" cy="68579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6" name="Picture 6" descr="http://www.eltonjohnitaly.com/ejoh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"/>
            <a:ext cx="4357686" cy="68579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" name="Picture 6" descr="http://www.eltonjohnitaly.com/ejoh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"/>
            <a:ext cx="4357686" cy="685799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929454" y="6286520"/>
            <a:ext cx="194468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Roberto</a:t>
            </a:r>
          </a:p>
        </p:txBody>
      </p:sp>
      <p:pic>
        <p:nvPicPr>
          <p:cNvPr id="19" name="Picture 14" descr="http://blogs.estadao.com.br/combate_rock/files/2011/06/eltonjohn2-e13083492981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35674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" name="Picture 14" descr="http://blogs.estadao.com.br/combate_rock/files/2011/06/eltonjohn2-e13083492981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26" y="0"/>
            <a:ext cx="9135674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" name="Picture 14" descr="http://blogs.estadao.com.br/combate_rock/files/2011/06/eltonjohn2-e13083492981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26" y="0"/>
            <a:ext cx="9135674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2" name="Picture 14" descr="http://blogs.estadao.com.br/combate_rock/files/2011/06/eltonjohn2-e13083492981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26" y="0"/>
            <a:ext cx="9135674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800"/>
                            </p:stCondLst>
                            <p:childTnLst>
                              <p:par>
                                <p:cTn id="59" presetID="39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2010</TotalTime>
  <Words>477</Words>
  <Application>Microsoft Office PowerPoint</Application>
  <PresentationFormat>Presentación en pantalla (4:3)</PresentationFormat>
  <Paragraphs>74</Paragraphs>
  <Slides>22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I SAW HER STANDING THERE  (1963)  LA VI PARADA ALLI</dc:title>
  <cp:lastModifiedBy>Roberto</cp:lastModifiedBy>
  <cp:revision>176</cp:revision>
  <dcterms:created xsi:type="dcterms:W3CDTF">2007-04-11T03:05:32Z</dcterms:created>
  <dcterms:modified xsi:type="dcterms:W3CDTF">2013-02-22T21:20:03Z</dcterms:modified>
</cp:coreProperties>
</file>