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6KOE87ukqPRQfbGDjtI4A" hashData="pzvFQ1+voFEzHeSsfyIf9j2Vjb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5050"/>
    <a:srgbClr val="CC3300"/>
    <a:srgbClr val="FF9966"/>
    <a:srgbClr val="FF66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B73226-CA1A-47C8-8CE1-D71DFFB06A98}" type="datetimeFigureOut">
              <a:rPr lang="en-US" smtClean="0"/>
              <a:pPr/>
              <a:t>3/25/2013</a:t>
            </a:fld>
            <a:endParaRPr lang="en-U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3EC389-A4A8-4B72-B0F1-076B4B95660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+mj-lt"/>
              <a:buAutoNum type="arabicPeriod"/>
            </a:pPr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64FB3E-6BDC-43BB-A6DF-E535C36AAE2B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149C-6205-4072-A95E-A5CFA5CDA255}" type="datetimeFigureOut">
              <a:rPr lang="en-US" smtClean="0"/>
              <a:pPr/>
              <a:t>3/25/2013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FD0C3-BFFC-4D3D-B335-1885687615A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149C-6205-4072-A95E-A5CFA5CDA255}" type="datetimeFigureOut">
              <a:rPr lang="en-US" smtClean="0"/>
              <a:pPr/>
              <a:t>3/25/2013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FD0C3-BFFC-4D3D-B335-1885687615A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149C-6205-4072-A95E-A5CFA5CDA255}" type="datetimeFigureOut">
              <a:rPr lang="en-US" smtClean="0"/>
              <a:pPr/>
              <a:t>3/25/2013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FD0C3-BFFC-4D3D-B335-1885687615A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149C-6205-4072-A95E-A5CFA5CDA255}" type="datetimeFigureOut">
              <a:rPr lang="en-US" smtClean="0"/>
              <a:pPr/>
              <a:t>3/25/2013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FD0C3-BFFC-4D3D-B335-1885687615A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149C-6205-4072-A95E-A5CFA5CDA255}" type="datetimeFigureOut">
              <a:rPr lang="en-US" smtClean="0"/>
              <a:pPr/>
              <a:t>3/25/2013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FD0C3-BFFC-4D3D-B335-1885687615A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149C-6205-4072-A95E-A5CFA5CDA255}" type="datetimeFigureOut">
              <a:rPr lang="en-US" smtClean="0"/>
              <a:pPr/>
              <a:t>3/25/2013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FD0C3-BFFC-4D3D-B335-1885687615A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149C-6205-4072-A95E-A5CFA5CDA255}" type="datetimeFigureOut">
              <a:rPr lang="en-US" smtClean="0"/>
              <a:pPr/>
              <a:t>3/25/2013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FD0C3-BFFC-4D3D-B335-1885687615A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149C-6205-4072-A95E-A5CFA5CDA255}" type="datetimeFigureOut">
              <a:rPr lang="en-US" smtClean="0"/>
              <a:pPr/>
              <a:t>3/25/2013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FD0C3-BFFC-4D3D-B335-1885687615A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149C-6205-4072-A95E-A5CFA5CDA255}" type="datetimeFigureOut">
              <a:rPr lang="en-US" smtClean="0"/>
              <a:pPr/>
              <a:t>3/25/2013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FD0C3-BFFC-4D3D-B335-1885687615A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149C-6205-4072-A95E-A5CFA5CDA255}" type="datetimeFigureOut">
              <a:rPr lang="en-US" smtClean="0"/>
              <a:pPr/>
              <a:t>3/25/2013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FD0C3-BFFC-4D3D-B335-1885687615A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149C-6205-4072-A95E-A5CFA5CDA255}" type="datetimeFigureOut">
              <a:rPr lang="en-US" smtClean="0"/>
              <a:pPr/>
              <a:t>3/25/2013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FD0C3-BFFC-4D3D-B335-1885687615A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F90923-2EC0-4DCF-8448-844A603C2D8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3149C-6205-4072-A95E-A5CFA5CDA255}" type="datetimeFigureOut">
              <a:rPr lang="en-US" smtClean="0"/>
              <a:pPr/>
              <a:t>3/25/2013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FD0C3-BFFC-4D3D-B335-1885687615A8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4C5B759-741A-4ECF-9FC2-7AD4142CD2F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gif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30000">
                <a:srgbClr val="FF5050"/>
              </a:gs>
              <a:gs pos="64999">
                <a:srgbClr val="FF9966"/>
              </a:gs>
              <a:gs pos="89999">
                <a:srgbClr val="CC33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34" name="Picture 10" descr="C:\Documents and Settings\Administrador\Mis documentos\imágenes\1327206-800x600-[DesktopNexus.com]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76800" cy="3657600"/>
          </a:xfrm>
          <a:prstGeom prst="rect">
            <a:avLst/>
          </a:prstGeom>
          <a:noFill/>
        </p:spPr>
      </p:pic>
      <p:pic>
        <p:nvPicPr>
          <p:cNvPr id="1036" name="Picture 12" descr="C:\Documents and Settings\Administrador\Mis documentos\imágenes\1327206-800x600-[DesktopNexus.com]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0"/>
            <a:ext cx="4286248" cy="3657600"/>
          </a:xfrm>
          <a:prstGeom prst="rect">
            <a:avLst/>
          </a:prstGeom>
          <a:noFill/>
        </p:spPr>
      </p:pic>
      <p:pic>
        <p:nvPicPr>
          <p:cNvPr id="1037" name="Picture 13" descr="C:\Documents and Settings\Administrador\Mis documentos\imágenes\1327206-800x600-[DesktopNexus.com]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643314"/>
            <a:ext cx="4876800" cy="3214686"/>
          </a:xfrm>
          <a:prstGeom prst="rect">
            <a:avLst/>
          </a:prstGeom>
          <a:noFill/>
        </p:spPr>
      </p:pic>
      <p:pic>
        <p:nvPicPr>
          <p:cNvPr id="1038" name="Picture 14" descr="C:\Documents and Settings\Administrador\Mis documentos\imágenes\1327206-800x600-[DesktopNexus.com]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3643314"/>
            <a:ext cx="4286248" cy="3214686"/>
          </a:xfrm>
          <a:prstGeom prst="rect">
            <a:avLst/>
          </a:prstGeom>
          <a:noFill/>
        </p:spPr>
      </p:pic>
      <p:pic>
        <p:nvPicPr>
          <p:cNvPr id="13" name="Picture 10" descr="C:\Documents and Settings\Administrador\Mis documentos\imágenes\1327206-800x600-[DesktopNexus.com]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76800" cy="3657600"/>
          </a:xfrm>
          <a:prstGeom prst="rect">
            <a:avLst/>
          </a:prstGeom>
          <a:noFill/>
        </p:spPr>
      </p:pic>
      <p:pic>
        <p:nvPicPr>
          <p:cNvPr id="14" name="Picture 10" descr="C:\Documents and Settings\Administrador\Mis documentos\imágenes\1327206-800x600-[DesktopNexus.com]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76800" cy="3657600"/>
          </a:xfrm>
          <a:prstGeom prst="rect">
            <a:avLst/>
          </a:prstGeom>
          <a:noFill/>
        </p:spPr>
      </p:pic>
      <p:pic>
        <p:nvPicPr>
          <p:cNvPr id="15" name="Picture 12" descr="C:\Documents and Settings\Administrador\Mis documentos\imágenes\1327206-800x600-[DesktopNexus.com]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0"/>
            <a:ext cx="4286248" cy="3657600"/>
          </a:xfrm>
          <a:prstGeom prst="rect">
            <a:avLst/>
          </a:prstGeom>
          <a:noFill/>
        </p:spPr>
      </p:pic>
      <p:pic>
        <p:nvPicPr>
          <p:cNvPr id="16" name="Picture 12" descr="C:\Documents and Settings\Administrador\Mis documentos\imágenes\1327206-800x600-[DesktopNexus.com]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0"/>
            <a:ext cx="4286248" cy="3657600"/>
          </a:xfrm>
          <a:prstGeom prst="rect">
            <a:avLst/>
          </a:prstGeom>
          <a:noFill/>
        </p:spPr>
      </p:pic>
      <p:pic>
        <p:nvPicPr>
          <p:cNvPr id="17" name="Picture 13" descr="C:\Documents and Settings\Administrador\Mis documentos\imágenes\1327206-800x600-[DesktopNexus.com]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643314"/>
            <a:ext cx="4876800" cy="3214686"/>
          </a:xfrm>
          <a:prstGeom prst="rect">
            <a:avLst/>
          </a:prstGeom>
          <a:noFill/>
        </p:spPr>
      </p:pic>
      <p:pic>
        <p:nvPicPr>
          <p:cNvPr id="18" name="Picture 13" descr="C:\Documents and Settings\Administrador\Mis documentos\imágenes\1327206-800x600-[DesktopNexus.com]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643314"/>
            <a:ext cx="4876800" cy="3214686"/>
          </a:xfrm>
          <a:prstGeom prst="rect">
            <a:avLst/>
          </a:prstGeom>
          <a:noFill/>
        </p:spPr>
      </p:pic>
      <p:pic>
        <p:nvPicPr>
          <p:cNvPr id="19" name="Picture 14" descr="C:\Documents and Settings\Administrador\Mis documentos\imágenes\1327206-800x600-[DesktopNexus.com]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3643313"/>
            <a:ext cx="4286248" cy="3214687"/>
          </a:xfrm>
          <a:prstGeom prst="rect">
            <a:avLst/>
          </a:prstGeom>
          <a:noFill/>
        </p:spPr>
      </p:pic>
      <p:pic>
        <p:nvPicPr>
          <p:cNvPr id="20" name="Picture 14" descr="C:\Documents and Settings\Administrador\Mis documentos\imágenes\1327206-800x600-[DesktopNexus.com]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3643312"/>
            <a:ext cx="4286249" cy="3214687"/>
          </a:xfrm>
          <a:prstGeom prst="rect">
            <a:avLst/>
          </a:prstGeom>
          <a:noFill/>
        </p:spPr>
      </p:pic>
      <p:sp>
        <p:nvSpPr>
          <p:cNvPr id="21" name="20 CuadroTexto"/>
          <p:cNvSpPr txBox="1"/>
          <p:nvPr/>
        </p:nvSpPr>
        <p:spPr>
          <a:xfrm>
            <a:off x="2786050" y="4429132"/>
            <a:ext cx="3500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Nilton César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3786182" y="4929198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Brasil</a:t>
            </a:r>
            <a:endParaRPr 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5500694" y="5286388"/>
            <a:ext cx="3357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última canción</a:t>
            </a: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6500826" y="5643578"/>
            <a:ext cx="1428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1968</a:t>
            </a:r>
            <a:endParaRPr lang="en-U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7858148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7715272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" name="Picture 8" descr="PkRU.gif (9741 bytes)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58082" y="6268660"/>
            <a:ext cx="460362" cy="287727"/>
          </a:xfrm>
          <a:prstGeom prst="rect">
            <a:avLst/>
          </a:prstGeom>
          <a:noFill/>
        </p:spPr>
      </p:pic>
      <p:sp>
        <p:nvSpPr>
          <p:cNvPr id="28" name="27 CuadroTexto"/>
          <p:cNvSpPr txBox="1"/>
          <p:nvPr/>
        </p:nvSpPr>
        <p:spPr>
          <a:xfrm>
            <a:off x="2500298" y="6072206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3929058" y="6143644"/>
            <a:ext cx="1428760" cy="285752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Clic para comenzar</a:t>
            </a:r>
            <a:endParaRPr lang="en-US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43200000">
                                      <p:cBhvr>
                                        <p:cTn id="9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43200000">
                                      <p:cBhvr>
                                        <p:cTn id="20" dur="5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43200000">
                                      <p:cBhvr>
                                        <p:cTn id="31" dur="5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43200000">
                                      <p:cBhvr>
                                        <p:cTn id="48" dur="5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56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39" presetClass="entr" presetSubtype="0" accel="10000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9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900"/>
                            </p:stCondLst>
                            <p:childTnLst>
                              <p:par>
                                <p:cTn id="10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2" grpId="1"/>
      <p:bldP spid="24" grpId="0"/>
      <p:bldP spid="24" grpId="1"/>
      <p:bldP spid="25" grpId="0"/>
      <p:bldP spid="26" grpId="0"/>
      <p:bldP spid="28" grpId="0"/>
      <p:bldP spid="2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25013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42976" y="1142984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 es</a:t>
            </a:r>
            <a:endParaRPr lang="es-ES" sz="2000" b="1" dirty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571868" y="1071546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4" name="3 CuadroTexto"/>
          <p:cNvSpPr txBox="1"/>
          <p:nvPr/>
        </p:nvSpPr>
        <p:spPr>
          <a:xfrm>
            <a:off x="2143108" y="1142984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última canción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357290" y="2000240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yo canto para ti</a:t>
            </a:r>
            <a:endParaRPr lang="en-US" sz="2000" b="1" dirty="0" smtClean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2000">
    <p:sndAc>
      <p:stSnd>
        <p:snd r:embed="rId2" name="NILTON CESAR - LA ULTIMA CANCI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131290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71604" y="571480"/>
            <a:ext cx="4286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cansé de vivir esperando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rgbClr val="FF993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000232" y="1428736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pensando en tu amor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rgbClr val="FF993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57356" y="714356"/>
            <a:ext cx="4357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7C8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mañana me ves por la calle</a:t>
            </a:r>
            <a:endParaRPr lang="en-US" sz="2000" b="1" dirty="0" smtClean="0">
              <a:solidFill>
                <a:srgbClr val="FFFF00"/>
              </a:solidFill>
              <a:effectLst>
                <a:glow rad="228600">
                  <a:srgbClr val="FF7C8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857356" y="1643050"/>
            <a:ext cx="235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7C8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acompañado,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929058" y="1643050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7C8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comprenderás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20041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28662" y="1000108"/>
            <a:ext cx="2928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tu presencia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500166" y="1714488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ni te quiero más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500430" y="1000108"/>
            <a:ext cx="2928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ya no me importa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Image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034" y="2714620"/>
            <a:ext cx="1714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Pero  tú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000232" y="2714620"/>
            <a:ext cx="30718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siempre te acordarás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928662" y="3500438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tendrás que llorar</a:t>
            </a: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131805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00298" y="1357298"/>
            <a:ext cx="4714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este amor, lo mejor de mi vida</a:t>
            </a:r>
            <a:endParaRPr lang="en-US" sz="2000" b="1" dirty="0" smtClean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214678" y="1928802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nunca más lo tendrás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 l="-6000" b="-9000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098" name="Picture 2" descr="C:\Documents and Settings\Administrador\Escritorio\Imagen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" y="0"/>
            <a:ext cx="9136405" cy="685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" name="1 CuadroTexto"/>
          <p:cNvSpPr txBox="1"/>
          <p:nvPr/>
        </p:nvSpPr>
        <p:spPr>
          <a:xfrm>
            <a:off x="2143108" y="1000108"/>
            <a:ext cx="457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las lindas canciones de amor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500166" y="2214554"/>
            <a:ext cx="371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yo te dediqué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572000" y="2214554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con mucho amor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357422" y="3357562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 te lo juro 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4286248" y="3357562"/>
            <a:ext cx="2714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nunca más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3214678" y="4214818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las sentirás</a:t>
            </a:r>
          </a:p>
        </p:txBody>
      </p:sp>
      <p:pic>
        <p:nvPicPr>
          <p:cNvPr id="12" name="Picture 4" descr="http://yaves.es/images/Flores-Animadas/Regalo-SanValenti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7884" y="4429132"/>
            <a:ext cx="3029681" cy="214311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60289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14348" y="857232"/>
            <a:ext cx="4429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mañana sé que esta canción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000100" y="1714488"/>
            <a:ext cx="21431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escucharás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857488" y="1714488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la radio tocar</a:t>
            </a:r>
          </a:p>
        </p:txBody>
      </p:sp>
    </p:spTree>
  </p:cSld>
  <p:clrMapOvr>
    <a:masterClrMapping/>
  </p:clrMapOvr>
  <p:transition advClick="0" advTm="10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82019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43174" y="1000108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odiarás tu orgullo maldito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Mis documentos\IMAGENES DE DESKTOP NEXUS\HOMBRES LLORANDO\crying_stars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2798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928662" y="1071546"/>
            <a:ext cx="4714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glow rad="228600">
                    <a:srgbClr val="99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me hizo sufrir y tanto llorar</a:t>
            </a:r>
            <a:endParaRPr lang="en-US" sz="2000" b="1" dirty="0" smtClean="0">
              <a:solidFill>
                <a:srgbClr val="00FF00"/>
              </a:solidFill>
              <a:effectLst>
                <a:glow rad="228600">
                  <a:srgbClr val="99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260820-800x600-[DesktopNexus.com]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86116" y="714356"/>
            <a:ext cx="5500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quiero que sufras y sientas por dentro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572000" y="1285860"/>
            <a:ext cx="3000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dolor del amor</a:t>
            </a:r>
          </a:p>
        </p:txBody>
      </p:sp>
      <p:pic>
        <p:nvPicPr>
          <p:cNvPr id="5123" name="Picture 3" descr="C:\Documents and Settings\Administrador\Mis documentos\IMAGENES DE DESKTOP NEXUS\corazón roto 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1643050"/>
            <a:ext cx="1971675" cy="18383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130283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42976" y="1142984"/>
            <a:ext cx="3000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Entonces sentirás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785786" y="1857364"/>
            <a:ext cx="18573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valor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000232" y="1857364"/>
            <a:ext cx="235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del corazón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103107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57818" y="785794"/>
            <a:ext cx="2786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9933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sufrirás al ver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786314" y="1571612"/>
            <a:ext cx="2071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9933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me voy</a:t>
            </a:r>
            <a:endParaRPr lang="en-US" sz="2000" b="1" dirty="0" smtClean="0">
              <a:solidFill>
                <a:schemeClr val="bg1"/>
              </a:solidFill>
              <a:effectLst>
                <a:glow rad="228600">
                  <a:srgbClr val="9933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643702" y="1571612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9933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con otro amor</a:t>
            </a:r>
            <a:endParaRPr lang="en-US" sz="2000" b="1" dirty="0" smtClean="0">
              <a:solidFill>
                <a:schemeClr val="bg1"/>
              </a:solidFill>
              <a:effectLst>
                <a:glow rad="228600">
                  <a:srgbClr val="9933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0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Imagen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571604" y="1142984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 es</a:t>
            </a:r>
            <a:endParaRPr lang="es-ES" sz="2000" b="1" dirty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571736" y="1142984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última canción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785918" y="2000240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yo canto para ti</a:t>
            </a:r>
            <a:endParaRPr lang="en-US" sz="2000" b="1" dirty="0" smtClean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52524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71604" y="571480"/>
            <a:ext cx="4286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cansé de vivir esperando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928926" y="1428736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</a:effectLst>
                <a:latin typeface="Lucida Calligraphy" pitchFamily="66" charset="0"/>
              </a:rPr>
              <a:t>y pensando en tu amor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rgbClr val="00FF00"/>
                </a:glo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0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Imagen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71670" y="1785926"/>
            <a:ext cx="4357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mañana me ves por la calle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786050" y="2643182"/>
            <a:ext cx="235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acompañado,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857752" y="2643182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comprenderás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501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CuadroTexto"/>
          <p:cNvSpPr txBox="1"/>
          <p:nvPr/>
        </p:nvSpPr>
        <p:spPr>
          <a:xfrm>
            <a:off x="2500298" y="928670"/>
            <a:ext cx="2928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tu presencia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rgbClr val="FF993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643306" y="1785926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ni te quiero más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5000628" y="928670"/>
            <a:ext cx="2928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ya no me importa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rgbClr val="FF993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Imagen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28860" y="1000108"/>
            <a:ext cx="2928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tu presencia</a:t>
            </a:r>
            <a:endParaRPr lang="en-US" sz="2000" b="1" dirty="0" smtClean="0">
              <a:solidFill>
                <a:srgbClr val="FFFF00"/>
              </a:solidFill>
              <a:effectLst>
                <a:glow rad="228600">
                  <a:srgbClr val="FF993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500430" y="1714488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ni te quiero más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929190" y="1000108"/>
            <a:ext cx="2928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ya no me importa</a:t>
            </a:r>
            <a:endParaRPr lang="en-US" sz="2000" b="1" dirty="0" smtClean="0">
              <a:solidFill>
                <a:srgbClr val="FFFF00"/>
              </a:solidFill>
              <a:effectLst>
                <a:glow rad="228600">
                  <a:srgbClr val="FF993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858148" y="6215082"/>
            <a:ext cx="87153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263</Words>
  <Application>Microsoft Office PowerPoint</Application>
  <PresentationFormat>Presentación en pantalla (4:3)</PresentationFormat>
  <Paragraphs>87</Paragraphs>
  <Slides>20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28</cp:revision>
  <dcterms:created xsi:type="dcterms:W3CDTF">2013-02-07T08:08:11Z</dcterms:created>
  <dcterms:modified xsi:type="dcterms:W3CDTF">2013-03-25T15:30:13Z</dcterms:modified>
</cp:coreProperties>
</file>