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6" r:id="rId6"/>
    <p:sldId id="263" r:id="rId7"/>
    <p:sldId id="262" r:id="rId8"/>
    <p:sldId id="261" r:id="rId9"/>
    <p:sldId id="260" r:id="rId10"/>
    <p:sldId id="259" r:id="rId11"/>
    <p:sldId id="271" r:id="rId12"/>
    <p:sldId id="272" r:id="rId13"/>
    <p:sldId id="258" r:id="rId14"/>
    <p:sldId id="270" r:id="rId15"/>
    <p:sldId id="269" r:id="rId16"/>
    <p:sldId id="268" r:id="rId17"/>
    <p:sldId id="276" r:id="rId18"/>
    <p:sldId id="275" r:id="rId19"/>
    <p:sldId id="278" r:id="rId20"/>
    <p:sldId id="277" r:id="rId21"/>
    <p:sldId id="274" r:id="rId22"/>
    <p:sldId id="273" r:id="rId23"/>
    <p:sldId id="267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8NENTHLH8oYc0IqLYRH7Q==" hashData="egIhFhKgNBvEX7sPUojceeIOM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647B97-769C-4DA0-A171-6F2EBE57F47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38FD1-94E9-4263-907D-14CF6411F2EE}" type="datetimeFigureOut">
              <a:rPr lang="es-ES" smtClean="0"/>
              <a:pPr/>
              <a:t>02/03/2013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490E8-6F65-4904-AABE-34B3668AAE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6CDCE5C-D79E-4DF6-A3EE-D0938E0DA29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docid=-FqoXdkuxIVMrM&amp;tbnid=oerZ8l8s0Tz3CM:&amp;ved=0CAUQjRw&amp;url=http://tomaslalala.blogspot.com/2012/04/puerta-de-alcaa.html&amp;ei=kv8xUc3GOKjJ0QG73IGwAQ&amp;psig=AFQjCNEFj_MVX-BjloDMbg_PN6Mv4_SHyQ&amp;ust=1362317527698835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docid=-FqoXdkuxIVMrM&amp;tbnid=oerZ8l8s0Tz3CM:&amp;ved=0CAUQjRw&amp;url=http://tomaslalala.blogspot.com/2012/04/puerta-de-alcaa.html&amp;ei=kv8xUc3GOKjJ0QG73IGwAQ&amp;psig=AFQjCNEFj_MVX-BjloDMbg_PN6Mv4_SHyQ&amp;ust=1362317527698835" TargetMode="External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hotelpuertadetoledo.es/files/puer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0"/>
            <a:ext cx="5943600" cy="885825"/>
          </a:xfrm>
          <a:prstGeom prst="rect">
            <a:avLst/>
          </a:prstGeom>
          <a:noFill/>
        </p:spPr>
      </p:pic>
      <p:pic>
        <p:nvPicPr>
          <p:cNvPr id="23556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661248"/>
            <a:ext cx="4762500" cy="504826"/>
          </a:xfrm>
          <a:prstGeom prst="rect">
            <a:avLst/>
          </a:prstGeom>
          <a:noFill/>
        </p:spPr>
      </p:pic>
      <p:pic>
        <p:nvPicPr>
          <p:cNvPr id="23557" name="Picture 5" descr="C:\Users\Usuario\Downloads\NECESARIO PARA PPS\Imagen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134197"/>
            <a:ext cx="1308596" cy="1723803"/>
          </a:xfrm>
          <a:prstGeom prst="rect">
            <a:avLst/>
          </a:prstGeom>
          <a:noFill/>
        </p:spPr>
      </p:pic>
      <p:pic>
        <p:nvPicPr>
          <p:cNvPr id="23558" name="Picture 6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65391" y="6204166"/>
            <a:ext cx="2678609" cy="653834"/>
          </a:xfrm>
          <a:prstGeom prst="rect">
            <a:avLst/>
          </a:prstGeom>
          <a:noFill/>
        </p:spPr>
      </p:pic>
      <p:pic>
        <p:nvPicPr>
          <p:cNvPr id="23560" name="Picture 8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91450" y="620688"/>
            <a:ext cx="1352550" cy="504826"/>
          </a:xfrm>
          <a:prstGeom prst="rect">
            <a:avLst/>
          </a:prstGeom>
          <a:noFill/>
        </p:spPr>
      </p:pic>
      <p:pic>
        <p:nvPicPr>
          <p:cNvPr id="23562" name="Picture 10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53350" y="1196752"/>
            <a:ext cx="1390650" cy="504826"/>
          </a:xfrm>
          <a:prstGeom prst="rect">
            <a:avLst/>
          </a:prstGeom>
          <a:noFill/>
        </p:spPr>
      </p:pic>
      <p:pic>
        <p:nvPicPr>
          <p:cNvPr id="23564" name="Picture 1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56376" y="1772816"/>
            <a:ext cx="962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ana belen - la puerta de alcala 133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Usuario\Downloads\zzCUADROS GUAPOS\kypcyevqCj5D-FB6jDURGrxVRSc@750x6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_oEK4AC1flD8/S9nUl2yoxYI/AAAAAAAADiE/p4ZfRHI4pfE/s400/puerta+de+alcala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Acompaño a mi sombra por la avenida,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mis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pasos se pierden entre tanta gente,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busco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una Puerta, una salida,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donde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convivan pasado y presente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zzCUADROS GUAPOS\jN02faF5zHPyl1e1jHOd-BIshVg@750x6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_bjwcYiYIXL8/TI66KjqrrOI/AAAAAAAAFxE/X9fr8TpI3vw/s1600/SDC190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5877272"/>
            <a:ext cx="914399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De pronto me paro, alguien me observa, levanto la vista y me encuentro con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ella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,  y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ahí está,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ahí está, 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Ahí está, ahí está 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viendo pasar el tiempo, la Puerta 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de Alcalá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30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zzCUADROS GUAPOS\04uoevvlm0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http://kivagottkepek.lapunk.hu/tarhely/kivagottkepek/kepek/castle04p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268760"/>
            <a:ext cx="5832648" cy="4392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ORTUGUES\8a5960c543_91151479_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4.bp.blogspot.com/_gQnH57la0KQ/S8SnwhJnVfI/AAAAAAAAAB8/dFZ7txO65K8/s1600/pta+alca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7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52949"/>
            <a:ext cx="3915064" cy="3705051"/>
          </a:xfrm>
          <a:prstGeom prst="rect">
            <a:avLst/>
          </a:prstGeom>
          <a:noFill/>
        </p:spPr>
      </p:pic>
      <p:pic>
        <p:nvPicPr>
          <p:cNvPr id="6148" name="Picture 4" descr="C:\Users\Usuario\Downloads\01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852914"/>
            <a:ext cx="1944216" cy="4005086"/>
          </a:xfrm>
          <a:prstGeom prst="rect">
            <a:avLst/>
          </a:prstGeom>
          <a:noFill/>
        </p:spPr>
      </p:pic>
      <p:pic>
        <p:nvPicPr>
          <p:cNvPr id="6149" name="Picture 5" descr="C:\Users\Usuario\Downloads\002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3387485"/>
            <a:ext cx="1944216" cy="347051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18864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Una mañana fría llegó,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Carlos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III con aire insigne,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se quitó el sombrero muy lentamente,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bajó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de su caballo,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con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voz profunda, le dijo a su lacayo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: 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Ahí está, la Puerta de Alcalá.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Ahí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está, ahí está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viendo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pasar el tiempo la Puerta de Alcalá. </a:t>
            </a:r>
          </a:p>
        </p:txBody>
      </p:sp>
    </p:spTree>
  </p:cSld>
  <p:clrMapOvr>
    <a:masterClrMapping/>
  </p:clrMapOvr>
  <p:transition advTm="39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api.ning.com/files/ylUPT7XWvRblWB0-jkm4bsC5xNkDvEquLI9yivzAk9Q_/puertadealca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94928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Lanceros con casaca, monarcas de otras tierras,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fanfarrones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que llegan inventando la guerra,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milicias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que resisten bajo el “no pasarán”,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el sueño eterno, como viene se va.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ahí está, ahí está, la Puerta de Alcalá.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Ahí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está, ahí está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viendo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pasar el tiempo la Puerta de Alcalá. </a:t>
            </a:r>
          </a:p>
        </p:txBody>
      </p:sp>
    </p:spTree>
  </p:cSld>
  <p:clrMapOvr>
    <a:masterClrMapping/>
  </p:clrMapOvr>
  <p:transition advTm="30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ownloads\PONER ENTRE MEDIAS\09101005243448795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PONER ENTRE MEDIAS\09101005332742666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eriodistapatoso.files.wordpress.com/2009/10/16-manifestacion-puerta-de-alca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0526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Todos los tiranos se abrazan como hermanos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exhibiendo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a la gente sus calvas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indecentes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sz="14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manadas de mangantes, doscientos estudiantes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inician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la revuelta, son los años 60.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Y ahí está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, ahí está, la Puerta de Alcalá.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Ahí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está, ahí está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viendo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pasar el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tiempo,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la Puerta de Alcalá. </a:t>
            </a:r>
          </a:p>
        </p:txBody>
      </p:sp>
    </p:spTree>
  </p:cSld>
  <p:clrMapOvr>
    <a:masterClrMapping/>
  </p:clrMapOvr>
  <p:transition advTm="31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Exito-de-la-manifestacion-del-_54180542284_53699622600_601_34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2" name="AutoShape 6" descr="data:image/jpeg;base64,/9j/4AAQSkZJRgABAQAAAQABAAD/2wCEAAkGBhQSERUUEhQWFRQWGRoaGBgVGBgdGhgdGhscGR8cHh0gHiYeHBskHRocIC8gIykpLCwsGiAxNTAqNSgrLCkBCQoKDgwOGg8PGiolHyUsKiwsLCw0LS8vMCwtKSwsLCw0LCwsKSwpLCwsLCwsLCkvLy8sKSwpLCkpLCwsLCwsLP/AABEIALIBGgMBIgACEQEDEQH/xAAcAAACAgMBAQAAAAAAAAAAAAAABgQFAgMHAQj/xABLEAACAQIEAwUDCAMNCAMBAAABAhEAAwQSITEFQVEGEyIyYXGBkQcUI0JSYqGxcoLBFSQzQ1Njc5KistHh8BY0g5PCw9LxF6OzJf/EABoBAAIDAQEAAAAAAAAAAAAAAAABAgMEBQb/xAAxEQACAgEDAgMFCAMBAAAAAAAAAQIRAxIhMQRBE1GhImFxgfAFMpGxwdHh8SNCUhT/2gAMAwEAAhEDEQA/AO40UUUAFFFFABRRWvEYlbal7jKiKJZmICgdSToBQBsorWMQpXNmGWAZkRB2M7R61ji8bbtKXuuttBuzsFUe86UAbqKWW+UfAzC3mf1tWrzj4qhFXfC+LWsRbFyy4dDIkToRoQQdQRzBg06YrJdFFc/7c8fvtjbWBsXGsqbRvXblvzxmKqoO66jWIOo10IKtJWxnQKK4zfa/cuJh7uMvXsMVa7lPhuNlOQox8zCfqkkb6aADVw7ji4HFIcDnuowYXcOGaJg5SJBhs0ToSAGB3AEVODdJi3OzYnFJbUtcZUUbsxAA9pOgqhv/ACicPUwcVbP6GZx8VBFc143iGdlv8TdrjsfosNaBaD9lEB36tMnm31Rpx3aHEYa2HOBt2LRIUB3tG7J2zIPGBpzHvoUr+6r/ACA39s/lDuY25ew1h1XDKyagMHvAamTIhM2kQJ01MkVK7G9uGwly1ZvXgcI/e5RcBLWQviUBgPEpPhjXfTKABWrtLgFa095lQPbUFLiDLmk+QgeaYHxG0V72YwIFm3cVVZ3BLvcGYJBjKB9WNenlMzVP/o79vI0Pw/Cqnq8zoVn5ReHsY+dWx+nmQfFgBV9hMYl1Q9p1dTsyMGB940rjVvjl+/nyYS1dt22KNkeyzEiDKo2VyII8vrWvhLlbpu4Bzh76mHtOGAY/ZuI2onlmJHR1NX33aaM52+iuKcd7SPjMXbt40Nh7CW9bOZsr3ObEiJUiIzDSDETJ2Kbth1tYTE3cPYvIzsp1yC3qSmbVJBG0HeToCE5wTpsNzs9Fc37O8Yv4bF4e1cxD37GKzqO+89t1TPIJkwRAgnnsI16RUk01aGFFYXbyqpZiFVQSSxgADUkk6AAc6W//AJJwP8q8fa7i/kPsbu4I9dqdNisZ6KgcL49h8SJsXrd3rkYEj2jce8VNFwSRIkb+k7UhmVFabONR2dUdWZCA6qwJQnUBgNQY61uoAKKKKACiiigAooooAKKKKACiiigArn3yn8bzG1gberOyXLsbqitKDfUs6jQA6A+lQe03b977PawtzurCMUa8mty6w0K2/sqDpnGp5RpmVEYoZtWmBMksz+Jj1aZk+pArPnzqCaXJmn1EIumW79i8O4bwhTBUiPCJJaSCBIVBIkbydDNUVjCoGIVe8Kmc1xiyISBspPicwCT8TtW7FcZxBtXbTrHeIyWyhBkkeVgAIYjNlKgAkwRrNQl4rbULbsgu2wAVjHqdJJ5mNa52OWdKtTdlefI5pLEuSwx3aNVAS7i8QrDa1hwZbToAFAHT/Co927aCm43Dsaw3a7czWwfUmAle8GxV/DG4TiUsNcIzsq22uxoAoJmAJmAVMsTU61wi5fcOcPdvmdLuLuNtO4DQy6agDMPZXUx44wXLv3GjHDTFIq8DxjD3NFs4wDot9yPgAZFWNjuFhreCdXGoN24EPSTL5j/Vq6tdnLiCb2JS0p+pbVFB0IjUBTvzUmQNazuYjA2NNz00UHlsciH2gGfXSjJb2vb4lqRRNhs30huZL4IyFAYRQAO7VGADLDSZbWSdqtMPicSw5sdp7rLzI3BuLynnuImrDD8bZv8Ad8Hcaea23/vd2F/tVOt2+I3NsOlsfzjqCPg7n8Kr8NP+h2KrdnO9bNds3Lr8je7yB6eC2sa6aaRr7dw7IqVOXC20MH6r+4fw2/U+mxpmPAOJN/GYdf1mP5WAfxrJeyGPO+LtD2LdP/UKsqVVv6C2Fix2XYARZIykFQSWjxHUfSQGCwdt5rL/AGTZwZtwWMsCSAxMSTF7Uzrtyj1DYnYrFfWxwB+7buftvV6ew+J5Y7427h/79R0fH0GKzdhgRrZsn0aenXvOvKNvWtD9gmQ95ZUW7g27p1B0GgkuZHpGx57FuPZDGjbF229ttx/1tWH+znEB/G2W/WI/Oy1TafG/oLYobuAxy+VpAmCbUtoDrCwNY5dRPpQ4nA31Y3bhJvDVLjQoQLJKi3r4SM0gxI29XoYHiCb2bb/ous/ibY/CtV/jV62Pp8NeQDc5WZfiqsv41V4aX9fsMULvdMD84weZoj6N5GhjwhmUiDpABjaoWM4hhrSg9zjlB+r3rqv4T+VOScawV7wkJI5Low/5RzDlv0qR+4+GuCLbZfRCrKYIPiTQnaNTsTUoXHZP8GJiBhL1i8pZOHYq4vVC9z4xMH2ituH7RLaaFxGLtt/JXSQD7oXUe/pTLi+wIzZ7RVmEQyN3V0b7aADXKdCT5t9KreN4TFvafDXcQ7BtAmJt5yDoQyOV73NqIPoZ0BqclCW0m18SEoWqaIGPyvLXV1IP01rwXFkQScsB1IOuxj31v4D2UsvZNy4ZOaW1kRb0KzzGTKyzoJ0GgqstcQayFXEAgDQXF8SH9YTr8al8M4obFu6thSxuXM9oaqohFVmJ0PdhogDUkRpFc7JLPGLgpP695lwuUJtT4Xcu+B41eG462coSxeUWrhiAJPgfUiSHbxEAgBmNdfrgjXrjwL1vvBzBuaGRrIGXf21ddn+NXsMR81ZiOeEvMSrj+ZfXK3RRIP3jWnpsy0qE3v5lkepxylSOw0VX8C43bxdhb1onK24PmVhoVYcmB0/KRBqwrYaQooooAKKKKACiiigAqp7W37iYHEtaBNwWbhTLvOUwRzkb+6o3Fu3eDw1w2rt7xiMwRLj5Z+1kUhTGsHWNaoO3/aJcRaTB4VwzYpQzuhkJYOpMjm48IHTN6S+N3wJnNeyPCybPfXnKYdBCKuhMSJneSTr1Jj2aL3Er5de5VSjk5UJzXcvJmAGgP1Z1I1giCbfjdhb47hG7vDWPCzcmYDVRsCRMHUc5IzCrHgPZhnTQdzYOs/xlwaNOqjKNNzvuFHnOaMIT9qS57eRXLDB7NIp+HWbneKbpN26Nbdm1BKn7bQCswRBOZRO45MicAusM+JuiwpiVRgWPozmRPp445GpS8Ss4eLODt5nbUBASW+8TMt+mxC/eO1S8L2au3jnxbkfzVtuXRrgg/q28o6lqnjxdoL9iaUYKlsQbGNwth8mHtG5e9AzXDzkkzcA9wFTFwOOvmSy4ZPXV/wCqp099z3UxYPA27K5LSKi9EAA/Dc+pqQK2Lp/+mGoocN2GszN57t5ueZsgPuTKT7yaveG8GsWB9DZt2+pRQCfadz7zW5BW5BUtEY8IDapraK1LULjHGlw6SYzROuwHU84nQAak6DmRBjROxmK7u2z6aAxmIUExoJOmtL1viD3j4mfKeXlD+gAHlnoxJHOCaoE4jfxT5l8I5XGEtH3R5VHs+JNe2maxiLYDPdLxOYk+YldB6STVbGXoeDbu5890GVzkEsApBVdcoOUgGOep11qXi+1oRiIULsDcLIToCfqxuY91V1y6iXlC2MxJYi4PKNdT7dCY/wAapuOMlu8txGDeI5lnQMoUmD01g+s+wIB0w3aRGEsCB9pSHX4rr8QKs0uhgCpBB2IMg++k1uFW5lVyN9q2cp/DQ++tWEx1zDuAx3OjbJc9HH1X+8Px2LEO5rGa04XFrcUMvvB3BG4PqP8AWlbTUkRsiY3AWroi7bS4PvqrfmDVLiOxGGOqBrR/m28P9RgyD3CmE1jUtMXyiNsUcRwLF2RNm4t8D6j+FviSVPuKVoTtMARZxVs2mOyXV0PsUyD7ULe0U6xWrE4RLilbiq6ndWAIPuOlQeLyY9dChiuB2rysbD5GMz4iyE6mDu66knKcy6nw0vdouBXTB1tskhLggqVnyxPjXYmB4eS7034rsOFOfCXGtNyViWT2D66j0kr901AHFntN3OMtZC2gMZkf2Ro3uhh9kb1mnj81+xK4yVHPMacZaZA4tKGMd6xi0SNwWmFPLWI+tlqw4fhRiUZEuPbxSzCsRlLDXKV8vsI0Ps8QcMbwNWtk4eCGHiXMSrrBAA1ggGIHmEeFpNI+L4EcPd76wrKVgtZJkxr5SJ1EGV8ywZDDx1Hw8aVaaf5lawwXCQ5/IvjbznGrdUiHQnQ5e8IYPHqVW2euuu9dNrlvCuOrh76Y5T+9sSqpiPuNrkun08wb2ueQBceJdvsFYuG1cveMRORLjhZAIzFFIGhBidta0p61aLVtsMNFasNiUuIr22DowBVlIIYHYgjQittIYUUUUAFQONccs4S33l98iyANCSxOuVVAJYwCYA2BPKp9cp+VTHo2PwSqe97k3DdtICxUsEy5gNJMeXeNYg0e8TKPsXxCEu53tm/cuu9wXWjMra+uYEkkr6mY0qThe4w1oizDMxIZ03dj9VTrry0mNNzEedpLAuWk7zwvnL+IKWS2JnNAI2gc9Y3yk1b9lez6ogxN/wAARQUUjS0kaGNzcadAZIzR5ixOWKeRtvglwYcM7PqoF/FqoKxktAStvoI1zPOuUSASfMfFWk8RuY64Utt3dnm+8iYOUbXGnmfAvIOdaicY4m2NuZR4bCkjKD5uREjfozc9h4RLMXAuGahzACjKoAjT/QqSnryLHEoyZa2RccL4TbsKRbXU6sxMu56sx1Y/6EVOFYCsnuBRJMD/AF8T6V2KSVISZ7Xor1dRIobQT0osmjalSFWoqXRz09tTEqmTBujICkHiCHEX0N3SyxzNrq2hKrG+iwP6xp+Nc5vcAdblwWLoFtW0JJ5QdwCDB0n0NVMcWX74qwg8xAH3W/wqn4uxNxHsvqFKyVcEZpGhy7wd/WpnFrRa2mS53ZZ4zSfstp11IHvrTiluDCgh4dSoZtx9k9dNZmOVVEypwfErq2yoN2VkKFQZdeckSIMn/ColvCXLhJfMIEkuH2Hu9/xp1wnBcyKWvXcxAJhkgGNY8NaOLcKyWmYYm6CI8xQiCYOgUHb1oA2PjlVSzBoGpOkfnXmJ4lZNs94jFGGpgQZ6EH8qjnDI+GRbhIBVZOxEQee21Q8ZHzFQJkBPbypoC47O4kq6qMxDgzIMwvlc+7wk85FM5FK/YuxbYFwztcXQ5joM3Mc9Y5+ulNBFTRBswasYrNjAk8qrLvGVYAWTmY9VaABufqzrpodz6GpXRGrLICvQKg8HxTujG6FDK2XwzHlUmJ3gkr7us15xHiwt22ZQHy/eAG8QTy5+znFFlbu6JztFUnGLK3AUuKGU7qwkGvbXFzmUOFi4C1soZgDk2pnTXMNNx0JwvPJqUaM+S06Yq4tbmCOdCXsE+INJZPU83X73nHPOBAtMlnGKGmHABDiCQNYmPMu4DDUawRqK2cU2WlTGWWwzi7Y0EyyATE7so9frJoGjSCARzM2aMM3htbGjDmvaRNyHDvctXEkMfEpgi4HOjCIkmBqIDGPLcBDR+FGxh7bi29n5uzEtLagR5CseLXrB1Ok0x4fEW8bh8pIBK6GZC5h1jW23WNCJgMpFJ1zhAt4xLl1cvibPmC6PBEkyToSJk6yr/aNE1XD2+vU1DR8lnaOyq3MKzlWa87WEcHVGUNAby5i2dsszqTFdIrivaHGFe6Do6ul+0wvZZRFD5pBXxaAA5Inw89z2TCYtLqK9tldGEqykEEHmCN61RlrjqI8bG6iiimMT+3fax7JTC4b/AHq8CZ/kU2Ln7xghZ00JMxBQMfj7fD7T92O8u73LjSfE8nxE6lmMkLMnUnqdf7tFmx/EDq7XmtWp+qluFX8IJ65fWoPFLXjwWHeSApxWIndjBeG6k5cv61Uy9uensg95ZcC4acReVL30hSLt8t9r6lqNhl2gbQ+2bW/7X49ncYS2SAPFdYcuvvE5F9S53UVv7FW+6wzYhxLNnvHSJ18A3O513+tSrg8WGZ7rMC1xjBJ1IUwPjq369V5paIUivLPTGzffwvdQU05BQPy9KsuCcYi8JJCwcwjnv+OtabskhlhonTqDR81Q+Ibk5pG/41w8fUOElJcoyDt8+QAEsACJ13+FVON4mt3EWkUFltMLhYERJDRpvoQeY5iDVBlZlCsNxDEGCPZVdw3AN3zWQ+iqGlLdsnUgayNDr16da7vT/aD6huLpfXmXYt2Oj8WD3HFtCcsFTMKWHMwZiZHsJqRheK3TAv2wNScyHfxeEZdxA31Oo6VzniGKuWrrIG201RBpAO0ETrUrgt977MGuKmUA/wAGhmf1a16maKHm3xd7mcohAkBWkT4ddiCN/b8asMHxi5AD2xIAkhpk9fKIneuV3+MXUdl8Bykj+Dt6wd/Lz3rD/aG7/N/8q3/40agaTOt4rirZGyhQ0aTOnrsNt6pLV5EVULgZQBByjQabb7xXP/8AaO9/N/8AKt/+NXFrh9661q5d7plA8uRNiJg6BT8eVDdglQ1YjE2XUqzqQeRce0c+tY3uK4cDK1xII2LjbbrVT+5KfyFr2d3b0/t0rcV4Rd75stoxyFtPCB7pA9dd6iMd24jhyBN5QfR1/bNYNjcMd74b0a4sH2gECkE8HvfyVz+o3+FefuRe/kn/AKpoA6Re4zhiCDdtwRzuLrP621eHj2GKwb1oiIgsv5TVL2c4a6WSty22bMSBFnQQPtyf2VZ/NfuN/Vwv+FAG7hnE7VolrDiNAwWWB6ddR6dTVke033j/AMtv/GuW4vAOGYRsx+sOU+sV7h+BXnWVTT1ZAfhmmnYqOl4jjWdSrOcp3HdtB/s7VHs4wJAW42UAAKUaBHqRP/qkL/ZfEfYAPQsgP4nWp/COAG2+a+i5QNASrAn1Anl1ikMZxxE5n+ne2pMqqmAJ1YjwzGYnei3xdLSZVvbDQMB+cUn8Y4VmvkWQpkSVWAFI0jUj0PvrRb7O3pE2zE6+JNuf1qAoaMRx0M6ubwtZVKjIFYkEgmZEcgdK28E7SG6DOuWAxiAdNx/hVXx/IMMxVEU6QQBO/I+46elTsDbtW7YCEZd55nTc85rF1meWKK0t2Z8yVcF7xKDbn2R76ocZiVSJBJ5RU5uIZkKyCBsR6Uv8YuMpzLpyrB1GWHUZYteXqZYqj3h2LNi8CAQjkwvRjqyexwMw++o+0aYe0GDF1UuLB0gyfCysPCx0O2inTVTEgAysWz31siYPUbqRqGHqCAfdV12a4hnm048LqTl6EHJcT2Zpj0HrW7BLUnBmzDPUqfYXsHxi5h3W1dm7YdMyyMzBIMqfthCCCNZCkjkKvuF8VPDmF60c+AukG6gJPdFv41Oo6jnsfFBag7TobaghiWw7hiTvE5G15gqLZB+8al4C/wB3iu4fWxiUFwDaA6ksB08SmPWDVqbg9S+aLjtFq6GUMpBUgEEGQQdQQeYrKk/5MMU3zW5h3MnC3nsg/dEMvuAbKPRRThWpgcDtcKytisHdJUWsWXJHK28wfRSpUzyqRxHB27aPcszJs3F1OYnxrDS0+E5W9orfh+Md9iMRjXYKb2I+b2mP1LVvb0k5RvzM1r7REQ5Lgu9ggkRBAuAIToQDDkmOhiN6ySf+VpAuBr479Bw51XTKiqP1EZ/ztikPADLFsgGACD8Bp8Keu1CG5w5yvMBvaGtXB+JYD30gYd0uwzQCOhI05VV1Zl6nhF1h8VlMf6FbluBWJnQx4R1J3/EVVAFGAVZUjWI0M8zua23rLHKVOxmORrh5MSk7ujMnRZOjEAyFfrrHsqfwThBdnYtDKSxZJBYMPKYI0BUEe/SqLD8QuFiO7Om8kACmfsjiw5vRMQn/AFDkdtKu+zHOGfQ64NOLkpMLwcX7t/OJK3Col3BhfCDOUyDHuq44d2aW2xcAKYI0YtOx2ZfSseDYcaMAoZmuCRmM+NzqBz6ew1c4O3o2s6NrBG066k6dK9KahJ4dw/vLga4gZnGc5g0HMM+wYTodp1q3u8GsLmPdK0r4coMBtdCCxy8vZWqzxAWcDaeCGNtI3AMqANjrpHqBNKpZ8RcAPidtAOQ5+5RRxuwGuz2StASD3hgGGkD2CCJ16/Gp9nh0KkmB3lsCAAAGbKQOkT+AquwHBWwqrcFwMCwV0CkBS2gYGTPTYb1f4iAEidb9ncH+UQTr/rekmmrXBFSUuDVgcETdvkuYVwoEDbKjamNZzmZ6CsOBW/3uhJnMMxJI3fxRttrUvAP9JiRG10f3LJpXxfEO7wFkIdXUAxy0k+ypJEifi+1Ni20DM8aHLz+J059PZWfBeNW7wClmz6k5jAk8hsI9P8aquzfYW5ilFxmFq0ZgxmZo0kCQInmT7jVd2g7P3cDeUMQymSjgQGjcEcmE6jXca0xX2Hm4mjtEBVJI6wOWukj3/jVdgXfKucQbt0WxvorIXBHUDl/lUrD4zvcK1w7tYPxAM/jWt3lcF/T2v/wJ/bURlTxC33eIKqoKgANK6GRJJjbfepmJNrDCcxWdCm4YjWRufeOvKpYeL2IJBEFNRy+jHMdfXSqDEcN72bt24QXPhgCAOQ19NeVRy5oYknMi5JclrY7U2HcAnU9QRrpG4A689zVlcfwyWOVtgeR3ynSdh7RBHs5neWGI6GPQ+vvpr7OcYzWmR5ZlBAM8oJB19nt8IqezVokTbWEU3b5zZHW6SG1nVVYTrBGpnSrc4gfa+A6/Gqrv2XE3wJIItsRoJ8OQ6weS+/apONu5QIDCdCZbSBp0A6a/50gIPaY/vSfsuv8AfisRiJJyAEbSI39fSse0p/eVz9Ic5n6UVFs9y22kRsSJnX31x/tRP2a9/wChnzdixV5qPxAju2B5ipCkRpVR3d240MIWdfZ+2uTginK5OqMzPeGnurZdtm2HWK84DjZxgjQG6Y/4lrUfFCffW7imElRlHPlULs7h4xijn3oP9SySf74rq9FUpvJ3ZdgftFn2wsDOROUOFZjJiIIOkZdO7Bkx76j2uC2VxFruiym0zZ1Zi2VAr+IySVWSCORB2qZ20ys2VoAFvUwNmz295kecbDpJHP3EXlLpZuuht3iyZBuFCsVYGZJGUSCIk9N9uTmjYNHyYWy1jEYiIGJxNy4k75NEB95Un2RTgQeo+H+dKvyaY5mwZs3NXwlxsOT1FuCv9hlHupsra+SKPnzA8Nb5pisKf4XDX7hj2SCY9ni9RQ+CyHCXbAgXrTo6rpmuWz3hXn4myqg9TpTx8oPZ98NiP3RsKSjADEqokrlEC7HMAaN6CdNSFjHYYnDk4aCmZbyBdWsXFMh008Vs6+HcEehUUy9mW/D/AFDsNnZhxfwItghmCG0OUtaIKb/aCodftVy27hijsn2T4T1U6qfepBp47NcXFu8GHht4nKQJ0t3BoE1MwCGtg7ZRZ61h294KA/foIVpJjlJlh+qzE/ov9w1XmjqjZDLHVHYpsM/lYNKkgMDy0/AVZYooYVjudADH5cqoMHeCNJmPSvMTiM3iY15zqenbnqsxxLe3g2S/mA8B032EbUy9ldLl/n/Bj2aEx+P40hW+OGVDGVBGnsp17J4xXa8VOhKf3av+zcco9Rcv+X+hoxr2jRwe4/djTRmeJDwfG5jzAcj+NXPCsQzZyVgG2xmG109TFctxlyQx0MTHPrTj2VtpZa+qsWDWxvl0MXTyA5CvRPIlJRfLv0L77ELi1wnBYWTuloxH83/6qBwPE5L2YiYQ/iyis+JXB82wgAj6JDtE+BdfxqHwx073x/YMe3MtVdU6wyZGf3WN3FcV9C2v2T8GBq0xt2baENm+msa6afSr0pLx1pggGfMszrv/AJ02cRchbcmZu2I0iIur6msv2bK8b+JDDwTOF3PpMR/S/wDasUlcXun5phP6PTX2Ry9abeF3PpcR/S/9nD0nY8zhcF5tVUa+1dvSumi46HhO0AtWraKuihVjoq+H46VW9ueKLewzKoBy+OdZUr09qlh76XxxYGdDv8fUVr4jjZs3P0G/umutjh02ZPw3dL+jJGTst+B3R8yOuvdXZE9PTlvW5rgC4L+mw/42SKgcCvfvNhG1u97/AAr/AI1tmUwf9Nhz8LE1yDWT8TehsXod01ER/BL76TcBxsMfFERG09B10pnvPL40ZogW9BGv0Q9J5da5Ph+KZTrpvryrJ1eB5oquxXkTY38YCZlZIhgVMdV1H4E/Ct/Z8HO7TACGToN9hr11pZw+P7x0AkmfzBEe2uj2eHixZAUDNHjMnUxB66ATtUuljKOJRlyhw4JGIRvnTFVUzatzI2h7g01rzFYllCy6Jm2JVRrMRr6+3aq3tQGNvOjlYQTCkyMw0kEZfNShe8xUtnAAOo6zOkmr3JKSiSvsO/HJ+ZPmMsNz/wAUUo8Jsd4wXNB5adPfTVxI/vRwNpgeEr/G/ZO3spL4feggjday9XFuHs8lGfsM123eRfC5I39fd6VGHGrijefbUu3xdGIGoJ68qreIAd4Y23rhYMcpZKyIzNm23xZuZ09avexWEN2/n5KhY+jXjm/C0q0sZgwgiQPNG5ExlHq58I9pPKnkWThMCQx+mvy1wjdQSA5EazqLYA1OsV3cOOMN0jTgjtqFztjjzcFxVnNddbdtdPrMhBjLPltrzI8fLWtOB4Ov7ogWVC2bCgMR9Z8pBJP6TH+qelRsMt2/jJtgHup8TEsiOdCZ+vlACgCJyA6CrazhDef9z8FJdtcRe3FsE+JmOxc6gL7tph7t6VyaRy+S9S1vFX/q38VcZPVVCpP9ZWHup1qLwvhqYezbs2hCW1CqOcDqeZO5PMmpVbGRR4RO9cd7Y8HGA4hh7eCbIMTnY2nnu0Kx5CPEobbKNNuUAdjpb7adjUxyo2c2r1kk27iqGjMPEpUkZlMDSRqBruCmrTQHNeNIioLhARbj5LqgyhYHzCI0lIJEGMrbpTFwXiQxFs4e+ZuAb6S4GgcCSM4B8SyR4uavSh2ftHG2BcxD3bkMwCIQMmkZjsddQBJ5gTUtcGiKrW7pNsBSl2TmtwdJOggSVDEQhOVxlPhywel6WSInaDgTYZjp9H1EwsmBvrkOwJ1Gx1gsuYi4a6fgOJriV7jEALejoIbTWAZExvbMgjUZl1Ch2j7I3LJJtrnQ7KJ0/R5kfdPiHLMNajPCuSiWLe0KN14Oppt7C8VFu3dZwRuY6ge/c5T8KTHwpJEAmTp6034DA3LGHu2nLKcjLAW6QZDGZXwnV4kztVmPFGDtE4x0lBclbWsagNpro8MPwYVf9j8aIckgFgB8bd4/sqlxNt7wItW7jHInhW25PhRAdAOUGp/Buzd/DXxbxNoZmQsgC95r4SQII8QAkxqNavcd0yVb2Z43ETawokmLCb6R4V02Gnx9tVGKv5Wn0/aKl4PC377stu27hWfuyFIBRnLjU6CJ69K143stjnIIsOB6FT/1UpK1QpbqjyzjNtZgjTpqKecfdSLeTT6TD8iP463yNINnspi7Zz3LLgDUnT9hmmq/iHu3VQMJFyyACjA+Flecp1ifZMTtFQxwUFSFCOkYeEXvpsT/AEo//LD0lY7E/vHBmds3LaGHx2pps8Hu23uXM5m5BZlAiQFWAIMaKPhSrxTgOIs2FtXBmRWLoVk5Q+6k6RqJiPrb1N01RY4uuDbgOJ96NDI9mtbscD3T/ot+Rqn4Nwh3zNbF0aRKhcomdZLgk6cvWpQw19yLbd4uVNSATnJ+1oIWNP8A3VvQeH0uvndcfXczeFJOxg4FfjCvv5L2508lvbXeplrFqq4bMygC5a3IG+FgfiQPfUfhfCZthSA2Un6tsgEx9v8ARqJxLghNiYmCJEWSTkaInLnIhYgGPdVWpF+91RZXXm7jBlU/wWp3E2xtofzFc6wfCE+cqj+NWt5+m/LQ604nLJNm2uVrceHKoUgkjQaT4tvSl/BcOxFy8O7UZlSJIhQvqeuvtrTgnji/bXkQnqtKJZcE4Lat4iyVBnMx1JOyMRptuBTbxa6MmokTEHnShw5ryXgbywELDQDcgry1I1pixV1btozsZjcfVI/bSzzhOdw2QRexE4vxBGsAhlJ7teevmt7a71ScecfOHykEZFOn61XXG+CrcRIbVWEBWSTpEABAarbHCgGLODn0kMY68vfVfiVFxHauy24pxNVw9wFhni4QCIJMk7cj6GqzH8I7/urltpLoP7Kjn+z21e4qyWskDWV2NxhMjWqfhIuCzbtEANb2ZSfX0g6GIqUJwpqZXOW1kPDcLcWi3iJDlSAJiBv7OVYgkmBJJ9wEbknkBzNMFjHGyjCJYsTmbRFnmx6/dGp9BJFhwns+GU4jFkpZ3OYeO6RqBlH1eiD/ABLUzjj2cee/1+hCOJT37GHZPgSqvzm/pZtmU01uOdAQOp8qD1n1bVjuIfOMUA5yu5OUbFEQbrOog5lUndgXAGXxSuJ8RfFXAiqEtoTlTXwCCstGhLc2B28CwczCswvBLLuTbu3muq2t1SuVWiB4dssDLABEaT0zTmuF9e81pUecZ7xbKrZZbGH71LR7sTdAZspIGgB0JiZ2k66dW7NdmLGBsi1h1gbszau7faY8z+A5RXPuw3ZdsbeOIxWIa4mFvFEtKALbMgRw5I82rDSB5RrGldXrRjhojXcjywoooqYwooooAQOLfJOHuu2GxdzCpcYs1tFBAYnxZDIKA9NdfQAVS9p+yS8K7u9YzHCnLbvK5LZXIyi6fR/K49RA2jrNL3ygj/8AmYuFD/QuYYSNBJO41A1HqBTrVs+4jj/EXOGIS54sO38C51NsT5ZkeUyORGuUrm1ZOG9pyFC3/pbTbOPEwjWGH8YAI8QAbfwmMxXeAYi3isP81xBEx4GYxmEaMp5ggQV30B3EiufA3bLAWBqphyrhrbwdGUZSAeqyVkSAvlFUUls3uvUTlW4/3OCq30+DdTm6Qyt7ddT71Yfa5Vus8ct2xlxFs23G76lPiQCn64A6E70lcL7QrnJDnDXzEz5HI5mdNefeAnpcFNSdowfDirJ0nx21bQa65fOoIEyhcRzpJpbr+CxS8i8uYkMn0bkIfrId/YY/GomIdLmcOcqshmdWmRGXlGm0TUCxwK203MFey66hCMs9GXYH2gN61ncx162Iv2ZH27bKPwYhR7A5p+JNPdKvT+Cnxs2OVpal8iVdxjWlGgvKAAgUw5BWCWIGmo5Dn6VAxPHbltnDKrAxkBPlHQjQnT2aittniOHPhzm2zfVuShPszQD7iaLvBkBkqdonXnV2pNFkftfHCX+TF+/8GH7tkd2RbzFtWJJ8JOkA/jrUq/jrShrkh3VoHXpAPTXfaq27w0gyhjltUa7hHkSRHwn8KrlKu6NuP7S6PN956fx39H8Bgs4oOmaBkad+vMH1mvX4WGTeQROU7R+fL2UsGyymVUmeWYR7eRmsrs5YOfTYmTAPL2eyq1OL3Loy6eU9Uckae3nt5V7+9jFhsGikIqqo9NP9GtvzOSVjynVtj/rpS1Y4y8DbIBAlRMAbzvNe4PiT94LjnMOa78oiauVM3R6NyTUa2Xbz8vcMNyxaFwhkQryOX8+tbMNw21MQATqAOlRcDxKwxy3JUkZh6Rvr/ratqY5VvIqZiGGhJA1JMLzgHr60tG+5jniULvt9f2e3LducpXIZiTEE9CY8J9Tp7K9x2FVGAAjTY16OI2rhMLJ1DB9h1gDepPB7kzauCWygoW3a309q/l7KenTKr5KZRXT5IqS2e3wfl8PL3/IiWeHiQQFK7zI0HrOtSLVgIDmKkMCAORrLFjI+irmMgAGZWI8u+v7K0cRS3ZQtcuqmgIV2A35an8qnoSexpWDElVJJnuEwWYNCgeoA+A9Kwv4ZCnjtnTQE+81VY3twALYtAn1IKKxiABmGZ+vgVtY6Vgw4hi4UZkQ8gO6B95BvN7lSq248LcxZJwdwra/pnmNtWLRCnRokrGZgOiqBJJ5nYDfnEG33uIbJh1YCfq7/AK7jRf0Ukn7XKrJezmHw4JxV03WklrdrYkSTnObU6E/SOT6VF412yW2ndr9An2LUSRykiGIP/DUid6z0k9zGlV+8sEwVnCkNePzjECItp/B2zOknYNOw8xMaAmaXu0favvbvdy1y+QVFtNEtAmIbKdJmDbDEnTMREGoxGNvXcpi4tiIYW2y3SNfCHKHIOsDY65qsODYXD4O2cQe7LkeC3bOaOQA1Lc4k66knUwJOtP5JCUlwi5w/Bbl028Bbci5dHeYm6N0tiAY5S2iKuwEaRNXeI+RwL4MLjL1iyYzJAczADEPIK5okjUT6AAaPkcxF25dxty8oDt3RJg5lnvItztAUBo5Z/ZXTqujDQq/EfO5XcA4DawdhbFkEIvNjLMTqWY82J/0BVjRRTGFFFFABRRRQAVhesh1KsAVYEEHYgiCPhWdFAHD+O9mW4eRauf7uGPcXmGa2QdQl3T6O6Ng+zDePqxGxDiPACImQ4AgdJ0I22JHrXeL1lXUq6hlYQQwBBB5EHQiuS9t+xtrBYqzfsWwuHuNldADkS5rBiDAcQNIgr61mz4IzTn3MmXpozditiVuXEN8WgqWJbMxBzRoQsea2CwzHUaRWS4fEWj9FcV7ZOtpkBTXfKuoHsXKacsWbJs3EusqhkYNyKoZQnUkyranXSkzhWNDJK+K2NDGptEcmA1yfZbaCBJ5c3DknTcVwQyQlgS8PjuYp2mUHvHtXLLA5e+Q3CoIg5S5MkRyzkQ3lpo4b2tuESGS+npGYDXmvLyjVJ1NVnDca1u67W8Z82N3xQQjW7mkEkNKzPpMEa7Vr4rwhLnie9w5XIkXLa3LT/pTaIUn2g11ozxyVp0aoT1x1IZ04lhrkrctZCZkCIMaHymW968xWkdm8Mxmxd7s/ccqeuysv4g0qYW29vT90sPc6Kxc/iVq1sm8y62bN3SPoL1xCQOiuDbMT00nSKjJpd0yyrW5bX+AYpfJfLdA622/MIf7RqPlxq+a0j+oFxfyV1/GqZO1q23yA37LblSghY8OpVhrpsU31q8sdrL0TnUrrBu2HHWJPcqBrGubqfSk0u5S+nxS/1RCuY64vmwzA+ly3+TZTWKcUJ07m7/8AWfyerqx2yJUsVw9wDfuromJA2709T9XkK3L2qQiWw7R6OWj3d0fwnf31B44v+ip9Hi8ihPEARrava8u6c/kDUTExlhReHp3Tj/pprbitsjXBXTI+xPT+ZjnE+h9J9XiKDbA3RHRQOU79110/y1qUY6eGzRghLp3eOTXz/gS2uZbZAV3YtIJUrlHMSYkHT3itljGuSpyGR9+0OXq9N1ztEqEBsMy9c11Fjblk1H+BqO3bq2DolvfWcQhjzakArGwOpG/pFSa836G19VklFxk7u033p8ry9CptWbzMWS2wkk7sd9d0Rql2OG4vOHnKQRGg0j1Zwf7NSbnbR91tWssaHLdf8VLjp8fTWD/tpdZGdb3hUgMLaKpBMeEDwPJMjY+moNEpWt3+QsvUZMsdM3t8u25Yp2Suse9u3HB3zF30/WXuwPxr23wLB2vGzhzMSniJPTMgkn0Z6pmTEsveMhGzTibwERGphSw2BjOKpsXbNwADHYSyYA+jDltojvMpYiBHm2pKSk6/PcplOUvvNscL3anCYYE2ragkeZyLYOkgyoMiOrTS5xT5R++VwveXEUMWTDKwQCDq7aRG5JNwacqhcN7PWrbSb2BvXN819b91v6rHJ/ZqbxjGvdtCycclxWjLZw6ItvSDMIBouhhp2FWNwirlL8CmUtKtlZaxt/EDNbC4dT9YKDc13AbSPUoEHoa2WsHcgvbQXe4JVgqwz5lD5gNc10QZ5kEdKzxeMW0ggqigRmbYAdBu59B7+lXfZK5Z+bEAhS9wkhyCwdvCgPrlXOf0q5WTNKnKtvIyYZSzyalxRT2cY7gEW9Dzzr+ya04XGNevd1hEF/ENpFryqOZuXOS/DpV7i+FnH4q1hAPo28d1gDpbBkmTPm8oObdweRjq/COB2MKmTD2ktLzCKBPqTuT6mtHTdOpxU5fgC6OKlyQeyHZ04Oxld+8vXGNy9c+07QDH3QAFHoPWryiiuiblsFFFFABRRRQAUUUUAFFFFABVfx3glvF2Ws3ZysQZUwylSGBB5EECrCigBU/+LuHZYOHnSM3eXc3qc2aQTzI35zRjPkv4e6gJYFlgSQ9gm24J31G46AyByAprop2xUjmuL+RxmMrj7oAM+O1bZunmXKZjnVxwv5JeH2rYW5ZGIfUtdvauxPs0A6Af505UUltwJRSF4fJ7w6I+ZYeP6Jfzia5z2v4BY4bxG3cFoWsG9oxGfuxdBM8yFYrEDY6+pHZ6wvWVdSrqGU7hgCD7jQ/aVMdHBsJ2gsXcWjIcwW0UFy4pVWuDYifMVUgamYiJMTO/dDE3cStjBX0xLsrMyEKoQKJ8yjQmAozaSwB3rr2P7P4e/a7m7ZtvaGoQqIB6j7J1Oo61r4J2XwuDBGGsW7WbzFRqfax1I9JqtYYXY9zi17CYfFsVuL83xKMcy3VOUmIK3FEEH7y76HTQ1jxLsYSqi1hLdtgwzXbGKZgy6ggWrjNBMg6ty9a7F2i7E4THQb9vxgQLiErcA6ZhuPQyPSli78jq/wAXjsWi9CUaPflBqdNKovb3ioVuLcMs2bDPbt92beTu2IIZ2zeUg6sCNNep6UcK4XYu2Ee5b7w3M3eMJzK8+UAarGo0HIdaX+P8FvYPGXLd83bihgth7gMOG1kPGUHlHoay7LYdsZiVs4Zr6Z2IvXLY8AtqDqTqpaQInqNjWbwZXpv5mnRHwvE1b+RYYTsV58+Ct3CXJR72JdQqQIBtW2EmQTow80cqwHD8JgX1C38UxASxZUkA8gFMtvzbXnBOoeF+RpD/AAuOxbr0DIs/2TTJ2Z7A4PAHNh7QFw6G45LP8TsD0WJrQ1JqpPb3Gajl9/iGOt4xLWMZcMGt94BbCsACSMpZpzMIMwSB76i8S41hxirb51dkQ97ctg5FYmLbNAIDCTEzqR0rtfGuzuHxahcTZS6BtnElZ3g7j3GvOE9m8NhUNvD2LdtG8wVR4v0ju3vmoPDC79B7nJOC4PDcUxli3bttdtW8zYpocIQEhFJzeYvrE69TBrpi/J5w4CPmWH99pT+MTV5h8KlsZUVUXooAHwFbatj7KpCrzFS/8lvDWVh80tqSCMyAqyzzUzoRypdufIwxefn9wLEeG0gaPVgYJ/VrptFD35E4p7MSeEfJBgLJzXEbE3CCC2IbNuIMKIUfCRyNTf8A4x4dr+9V1j61yBEDwjN4ZjxR5tZmTTTRTtjpIo+AdjsNg7lx7CsDcAEMxYIok5UnVVkkx7OQAF5RRSGFFFFABRRRQAUUUUAFFFFABRRRQAUUUUAFFFFABRRRQAUUUUAFFFFABRRRQAtfKRYVuGYkMoYBJEgGCCCDrzHWj5OcOqcMwwRQoNsEhQBJJJJ05nrRRU/9PmR/2GWiiioEgooooAKKKKACiiigAooooAKKKKACiiigAooooAKKKKAP/9k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4584" name="AutoShape 8" descr="data:image/jpeg;base64,/9j/4AAQSkZJRgABAQAAAQABAAD/2wCEAAkGBhQSERUUEhQWFRQWGRoaGBgVGBgdGhgdGhscGR8cHh0gHiYeHBskHRocIC8gIykpLCwsGiAxNTAqNSgrLCkBCQoKDgwOGg8PGiolHyUsKiwsLCw0LS8vMCwtKSwsLCw0LCwsKSwpLCwsLCwsLCkvLy8sKSwpLCkpLCwsLCwsLP/AABEIALIBGgMBIgACEQEDEQH/xAAcAAACAgMBAQAAAAAAAAAAAAAABgQFAgMHAQj/xABLEAACAQIEAwUDCAMNCAMBAAABAhEAAwQSITEFQVEGEyIyYXGBkQcUI0JSYqGxcoLBFSQzQ1Njc5KistHh8BY0g5PCw9LxF6OzJf/EABoBAAIDAQEAAAAAAAAAAAAAAAABAgMEBQb/xAAxEQACAgEDAgMFCAMBAAAAAAAAAQIRAxIhMQRBE1GhImFxgfAFMpGxwdHh8SNCUhT/2gAMAwEAAhEDEQA/AO40UUUAFFFFABRRWvEYlbal7jKiKJZmICgdSToBQBsorWMQpXNmGWAZkRB2M7R61ji8bbtKXuuttBuzsFUe86UAbqKWW+UfAzC3mf1tWrzj4qhFXfC+LWsRbFyy4dDIkToRoQQdQRzBg06YrJdFFc/7c8fvtjbWBsXGsqbRvXblvzxmKqoO66jWIOo10IKtJWxnQKK4zfa/cuJh7uMvXsMVa7lPhuNlOQox8zCfqkkb6aADVw7ji4HFIcDnuowYXcOGaJg5SJBhs0ToSAGB3AEVODdJi3OzYnFJbUtcZUUbsxAA9pOgqhv/ACicPUwcVbP6GZx8VBFc143iGdlv8TdrjsfosNaBaD9lEB36tMnm31Rpx3aHEYa2HOBt2LRIUB3tG7J2zIPGBpzHvoUr+6r/ACA39s/lDuY25ew1h1XDKyagMHvAamTIhM2kQJ01MkVK7G9uGwly1ZvXgcI/e5RcBLWQviUBgPEpPhjXfTKABWrtLgFa095lQPbUFLiDLmk+QgeaYHxG0V72YwIFm3cVVZ3BLvcGYJBjKB9WNenlMzVP/o79vI0Pw/Cqnq8zoVn5ReHsY+dWx+nmQfFgBV9hMYl1Q9p1dTsyMGB940rjVvjl+/nyYS1dt22KNkeyzEiDKo2VyII8vrWvhLlbpu4Bzh76mHtOGAY/ZuI2onlmJHR1NX33aaM52+iuKcd7SPjMXbt40Nh7CW9bOZsr3ObEiJUiIzDSDETJ2Kbth1tYTE3cPYvIzsp1yC3qSmbVJBG0HeToCE5wTpsNzs9Fc37O8Yv4bF4e1cxD37GKzqO+89t1TPIJkwRAgnnsI16RUk01aGFFYXbyqpZiFVQSSxgADUkk6AAc6W//AJJwP8q8fa7i/kPsbu4I9dqdNisZ6KgcL49h8SJsXrd3rkYEj2jce8VNFwSRIkb+k7UhmVFabONR2dUdWZCA6qwJQnUBgNQY61uoAKKKKACiiigAooooAKKKKACiiigArn3yn8bzG1gberOyXLsbqitKDfUs6jQA6A+lQe03b977PawtzurCMUa8mty6w0K2/sqDpnGp5RpmVEYoZtWmBMksz+Jj1aZk+pArPnzqCaXJmn1EIumW79i8O4bwhTBUiPCJJaSCBIVBIkbydDNUVjCoGIVe8Kmc1xiyISBspPicwCT8TtW7FcZxBtXbTrHeIyWyhBkkeVgAIYjNlKgAkwRrNQl4rbULbsgu2wAVjHqdJJ5mNa52OWdKtTdlefI5pLEuSwx3aNVAS7i8QrDa1hwZbToAFAHT/Co927aCm43Dsaw3a7czWwfUmAle8GxV/DG4TiUsNcIzsq22uxoAoJmAJmAVMsTU61wi5fcOcPdvmdLuLuNtO4DQy6agDMPZXUx44wXLv3GjHDTFIq8DxjD3NFs4wDot9yPgAZFWNjuFhreCdXGoN24EPSTL5j/Vq6tdnLiCb2JS0p+pbVFB0IjUBTvzUmQNazuYjA2NNz00UHlsciH2gGfXSjJb2vb4lqRRNhs30huZL4IyFAYRQAO7VGADLDSZbWSdqtMPicSw5sdp7rLzI3BuLynnuImrDD8bZv8Ad8Hcaea23/vd2F/tVOt2+I3NsOlsfzjqCPg7n8Kr8NP+h2KrdnO9bNds3Lr8je7yB6eC2sa6aaRr7dw7IqVOXC20MH6r+4fw2/U+mxpmPAOJN/GYdf1mP5WAfxrJeyGPO+LtD2LdP/UKsqVVv6C2Fix2XYARZIykFQSWjxHUfSQGCwdt5rL/AGTZwZtwWMsCSAxMSTF7Uzrtyj1DYnYrFfWxwB+7buftvV6ew+J5Y7427h/79R0fH0GKzdhgRrZsn0aenXvOvKNvWtD9gmQ95ZUW7g27p1B0GgkuZHpGx57FuPZDGjbF229ttx/1tWH+znEB/G2W/WI/Oy1TafG/oLYobuAxy+VpAmCbUtoDrCwNY5dRPpQ4nA31Y3bhJvDVLjQoQLJKi3r4SM0gxI29XoYHiCb2bb/ous/ibY/CtV/jV62Pp8NeQDc5WZfiqsv41V4aX9fsMULvdMD84weZoj6N5GhjwhmUiDpABjaoWM4hhrSg9zjlB+r3rqv4T+VOScawV7wkJI5Low/5RzDlv0qR+4+GuCLbZfRCrKYIPiTQnaNTsTUoXHZP8GJiBhL1i8pZOHYq4vVC9z4xMH2ituH7RLaaFxGLtt/JXSQD7oXUe/pTLi+wIzZ7RVmEQyN3V0b7aADXKdCT5t9KreN4TFvafDXcQ7BtAmJt5yDoQyOV73NqIPoZ0BqclCW0m18SEoWqaIGPyvLXV1IP01rwXFkQScsB1IOuxj31v4D2UsvZNy4ZOaW1kRb0KzzGTKyzoJ0GgqstcQayFXEAgDQXF8SH9YTr8al8M4obFu6thSxuXM9oaqohFVmJ0PdhogDUkRpFc7JLPGLgpP695lwuUJtT4Xcu+B41eG462coSxeUWrhiAJPgfUiSHbxEAgBmNdfrgjXrjwL1vvBzBuaGRrIGXf21ddn+NXsMR81ZiOeEvMSrj+ZfXK3RRIP3jWnpsy0qE3v5lkepxylSOw0VX8C43bxdhb1onK24PmVhoVYcmB0/KRBqwrYaQooooAKKKKACiiigAqp7W37iYHEtaBNwWbhTLvOUwRzkb+6o3Fu3eDw1w2rt7xiMwRLj5Z+1kUhTGsHWNaoO3/aJcRaTB4VwzYpQzuhkJYOpMjm48IHTN6S+N3wJnNeyPCybPfXnKYdBCKuhMSJneSTr1Jj2aL3Er5de5VSjk5UJzXcvJmAGgP1Z1I1giCbfjdhb47hG7vDWPCzcmYDVRsCRMHUc5IzCrHgPZhnTQdzYOs/xlwaNOqjKNNzvuFHnOaMIT9qS57eRXLDB7NIp+HWbneKbpN26Nbdm1BKn7bQCswRBOZRO45MicAusM+JuiwpiVRgWPozmRPp445GpS8Ss4eLODt5nbUBASW+8TMt+mxC/eO1S8L2au3jnxbkfzVtuXRrgg/q28o6lqnjxdoL9iaUYKlsQbGNwth8mHtG5e9AzXDzkkzcA9wFTFwOOvmSy4ZPXV/wCqp099z3UxYPA27K5LSKi9EAA/Dc+pqQK2Lp/+mGoocN2GszN57t5ueZsgPuTKT7yaveG8GsWB9DZt2+pRQCfadz7zW5BW5BUtEY8IDapraK1LULjHGlw6SYzROuwHU84nQAak6DmRBjROxmK7u2z6aAxmIUExoJOmtL1viD3j4mfKeXlD+gAHlnoxJHOCaoE4jfxT5l8I5XGEtH3R5VHs+JNe2maxiLYDPdLxOYk+YldB6STVbGXoeDbu5890GVzkEsApBVdcoOUgGOep11qXi+1oRiIULsDcLIToCfqxuY91V1y6iXlC2MxJYi4PKNdT7dCY/wAapuOMlu8txGDeI5lnQMoUmD01g+s+wIB0w3aRGEsCB9pSHX4rr8QKs0uhgCpBB2IMg++k1uFW5lVyN9q2cp/DQ++tWEx1zDuAx3OjbJc9HH1X+8Px2LEO5rGa04XFrcUMvvB3BG4PqP8AWlbTUkRsiY3AWroi7bS4PvqrfmDVLiOxGGOqBrR/m28P9RgyD3CmE1jUtMXyiNsUcRwLF2RNm4t8D6j+FviSVPuKVoTtMARZxVs2mOyXV0PsUyD7ULe0U6xWrE4RLilbiq6ndWAIPuOlQeLyY9dChiuB2rysbD5GMz4iyE6mDu66knKcy6nw0vdouBXTB1tskhLggqVnyxPjXYmB4eS7034rsOFOfCXGtNyViWT2D66j0kr901AHFntN3OMtZC2gMZkf2Ro3uhh9kb1mnj81+xK4yVHPMacZaZA4tKGMd6xi0SNwWmFPLWI+tlqw4fhRiUZEuPbxSzCsRlLDXKV8vsI0Ps8QcMbwNWtk4eCGHiXMSrrBAA1ggGIHmEeFpNI+L4EcPd76wrKVgtZJkxr5SJ1EGV8ywZDDx1Hw8aVaaf5lawwXCQ5/IvjbznGrdUiHQnQ5e8IYPHqVW2euuu9dNrlvCuOrh76Y5T+9sSqpiPuNrkun08wb2ueQBceJdvsFYuG1cveMRORLjhZAIzFFIGhBidta0p61aLVtsMNFasNiUuIr22DowBVlIIYHYgjQittIYUUUUAFQONccs4S33l98iyANCSxOuVVAJYwCYA2BPKp9cp+VTHo2PwSqe97k3DdtICxUsEy5gNJMeXeNYg0e8TKPsXxCEu53tm/cuu9wXWjMra+uYEkkr6mY0qThe4w1oizDMxIZ03dj9VTrry0mNNzEedpLAuWk7zwvnL+IKWS2JnNAI2gc9Y3yk1b9lez6ogxN/wAARQUUjS0kaGNzcadAZIzR5ixOWKeRtvglwYcM7PqoF/FqoKxktAStvoI1zPOuUSASfMfFWk8RuY64Utt3dnm+8iYOUbXGnmfAvIOdaicY4m2NuZR4bCkjKD5uREjfozc9h4RLMXAuGahzACjKoAjT/QqSnryLHEoyZa2RccL4TbsKRbXU6sxMu56sx1Y/6EVOFYCsnuBRJMD/AF8T6V2KSVISZ7Xor1dRIobQT0osmjalSFWoqXRz09tTEqmTBujICkHiCHEX0N3SyxzNrq2hKrG+iwP6xp+Nc5vcAdblwWLoFtW0JJ5QdwCDB0n0NVMcWX74qwg8xAH3W/wqn4uxNxHsvqFKyVcEZpGhy7wd/WpnFrRa2mS53ZZ4zSfstp11IHvrTiluDCgh4dSoZtx9k9dNZmOVVEypwfErq2yoN2VkKFQZdeckSIMn/ColvCXLhJfMIEkuH2Hu9/xp1wnBcyKWvXcxAJhkgGNY8NaOLcKyWmYYm6CI8xQiCYOgUHb1oA2PjlVSzBoGpOkfnXmJ4lZNs94jFGGpgQZ6EH8qjnDI+GRbhIBVZOxEQee21Q8ZHzFQJkBPbypoC47O4kq6qMxDgzIMwvlc+7wk85FM5FK/YuxbYFwztcXQ5joM3Mc9Y5+ulNBFTRBswasYrNjAk8qrLvGVYAWTmY9VaABufqzrpodz6GpXRGrLICvQKg8HxTujG6FDK2XwzHlUmJ3gkr7us15xHiwt22ZQHy/eAG8QTy5+znFFlbu6JztFUnGLK3AUuKGU7qwkGvbXFzmUOFi4C1soZgDk2pnTXMNNx0JwvPJqUaM+S06Yq4tbmCOdCXsE+INJZPU83X73nHPOBAtMlnGKGmHABDiCQNYmPMu4DDUawRqK2cU2WlTGWWwzi7Y0EyyATE7so9frJoGjSCARzM2aMM3htbGjDmvaRNyHDvctXEkMfEpgi4HOjCIkmBqIDGPLcBDR+FGxh7bi29n5uzEtLagR5CseLXrB1Ok0x4fEW8bh8pIBK6GZC5h1jW23WNCJgMpFJ1zhAt4xLl1cvibPmC6PBEkyToSJk6yr/aNE1XD2+vU1DR8lnaOyq3MKzlWa87WEcHVGUNAby5i2dsszqTFdIrivaHGFe6Do6ul+0wvZZRFD5pBXxaAA5Inw89z2TCYtLqK9tldGEqykEEHmCN61RlrjqI8bG6iiimMT+3fax7JTC4b/AHq8CZ/kU2Ln7xghZ00JMxBQMfj7fD7T92O8u73LjSfE8nxE6lmMkLMnUnqdf7tFmx/EDq7XmtWp+qluFX8IJ65fWoPFLXjwWHeSApxWIndjBeG6k5cv61Uy9uensg95ZcC4acReVL30hSLt8t9r6lqNhl2gbQ+2bW/7X49ncYS2SAPFdYcuvvE5F9S53UVv7FW+6wzYhxLNnvHSJ18A3O513+tSrg8WGZ7rMC1xjBJ1IUwPjq369V5paIUivLPTGzffwvdQU05BQPy9KsuCcYi8JJCwcwjnv+OtabskhlhonTqDR81Q+Ibk5pG/41w8fUOElJcoyDt8+QAEsACJ13+FVON4mt3EWkUFltMLhYERJDRpvoQeY5iDVBlZlCsNxDEGCPZVdw3AN3zWQ+iqGlLdsnUgayNDr16da7vT/aD6huLpfXmXYt2Oj8WD3HFtCcsFTMKWHMwZiZHsJqRheK3TAv2wNScyHfxeEZdxA31Oo6VzniGKuWrrIG201RBpAO0ETrUrgt977MGuKmUA/wAGhmf1a16maKHm3xd7mcohAkBWkT4ddiCN/b8asMHxi5AD2xIAkhpk9fKIneuV3+MXUdl8Bykj+Dt6wd/Lz3rD/aG7/N/8q3/40agaTOt4rirZGyhQ0aTOnrsNt6pLV5EVULgZQBByjQabb7xXP/8AaO9/N/8AKt/+NXFrh9661q5d7plA8uRNiJg6BT8eVDdglQ1YjE2XUqzqQeRce0c+tY3uK4cDK1xII2LjbbrVT+5KfyFr2d3b0/t0rcV4Rd75stoxyFtPCB7pA9dd6iMd24jhyBN5QfR1/bNYNjcMd74b0a4sH2gECkE8HvfyVz+o3+FefuRe/kn/AKpoA6Re4zhiCDdtwRzuLrP621eHj2GKwb1oiIgsv5TVL2c4a6WSty22bMSBFnQQPtyf2VZ/NfuN/Vwv+FAG7hnE7VolrDiNAwWWB6ddR6dTVke033j/AMtv/GuW4vAOGYRsx+sOU+sV7h+BXnWVTT1ZAfhmmnYqOl4jjWdSrOcp3HdtB/s7VHs4wJAW42UAAKUaBHqRP/qkL/ZfEfYAPQsgP4nWp/COAG2+a+i5QNASrAn1Anl1ikMZxxE5n+ne2pMqqmAJ1YjwzGYnei3xdLSZVvbDQMB+cUn8Y4VmvkWQpkSVWAFI0jUj0PvrRb7O3pE2zE6+JNuf1qAoaMRx0M6ubwtZVKjIFYkEgmZEcgdK28E7SG6DOuWAxiAdNx/hVXx/IMMxVEU6QQBO/I+46elTsDbtW7YCEZd55nTc85rF1meWKK0t2Z8yVcF7xKDbn2R76ocZiVSJBJ5RU5uIZkKyCBsR6Uv8YuMpzLpyrB1GWHUZYteXqZYqj3h2LNi8CAQjkwvRjqyexwMw++o+0aYe0GDF1UuLB0gyfCysPCx0O2inTVTEgAysWz31siYPUbqRqGHqCAfdV12a4hnm048LqTl6EHJcT2Zpj0HrW7BLUnBmzDPUqfYXsHxi5h3W1dm7YdMyyMzBIMqfthCCCNZCkjkKvuF8VPDmF60c+AukG6gJPdFv41Oo6jnsfFBag7TobaghiWw7hiTvE5G15gqLZB+8al4C/wB3iu4fWxiUFwDaA6ksB08SmPWDVqbg9S+aLjtFq6GUMpBUgEEGQQdQQeYrKk/5MMU3zW5h3MnC3nsg/dEMvuAbKPRRThWpgcDtcKytisHdJUWsWXJHK28wfRSpUzyqRxHB27aPcszJs3F1OYnxrDS0+E5W9orfh+Md9iMRjXYKb2I+b2mP1LVvb0k5RvzM1r7REQ5Lgu9ggkRBAuAIToQDDkmOhiN6ySf+VpAuBr479Bw51XTKiqP1EZ/ztikPADLFsgGACD8Bp8Keu1CG5w5yvMBvaGtXB+JYD30gYd0uwzQCOhI05VV1Zl6nhF1h8VlMf6FbluBWJnQx4R1J3/EVVAFGAVZUjWI0M8zua23rLHKVOxmORrh5MSk7ujMnRZOjEAyFfrrHsqfwThBdnYtDKSxZJBYMPKYI0BUEe/SqLD8QuFiO7Om8kACmfsjiw5vRMQn/AFDkdtKu+zHOGfQ64NOLkpMLwcX7t/OJK3Col3BhfCDOUyDHuq44d2aW2xcAKYI0YtOx2ZfSseDYcaMAoZmuCRmM+NzqBz6ew1c4O3o2s6NrBG066k6dK9KahJ4dw/vLga4gZnGc5g0HMM+wYTodp1q3u8GsLmPdK0r4coMBtdCCxy8vZWqzxAWcDaeCGNtI3AMqANjrpHqBNKpZ8RcAPidtAOQ5+5RRxuwGuz2StASD3hgGGkD2CCJ16/Gp9nh0KkmB3lsCAAAGbKQOkT+AquwHBWwqrcFwMCwV0CkBS2gYGTPTYb1f4iAEidb9ncH+UQTr/rekmmrXBFSUuDVgcETdvkuYVwoEDbKjamNZzmZ6CsOBW/3uhJnMMxJI3fxRttrUvAP9JiRG10f3LJpXxfEO7wFkIdXUAxy0k+ypJEifi+1Ni20DM8aHLz+J059PZWfBeNW7wClmz6k5jAk8hsI9P8aquzfYW5ilFxmFq0ZgxmZo0kCQInmT7jVd2g7P3cDeUMQymSjgQGjcEcmE6jXca0xX2Hm4mjtEBVJI6wOWukj3/jVdgXfKucQbt0WxvorIXBHUDl/lUrD4zvcK1w7tYPxAM/jWt3lcF/T2v/wJ/bURlTxC33eIKqoKgANK6GRJJjbfepmJNrDCcxWdCm4YjWRufeOvKpYeL2IJBEFNRy+jHMdfXSqDEcN72bt24QXPhgCAOQ19NeVRy5oYknMi5JclrY7U2HcAnU9QRrpG4A689zVlcfwyWOVtgeR3ynSdh7RBHs5neWGI6GPQ+vvpr7OcYzWmR5ZlBAM8oJB19nt8IqezVokTbWEU3b5zZHW6SG1nVVYTrBGpnSrc4gfa+A6/Gqrv2XE3wJIItsRoJ8OQ6weS+/apONu5QIDCdCZbSBp0A6a/50gIPaY/vSfsuv8AfisRiJJyAEbSI39fSse0p/eVz9Ic5n6UVFs9y22kRsSJnX31x/tRP2a9/wChnzdixV5qPxAju2B5ipCkRpVR3d240MIWdfZ+2uTginK5OqMzPeGnurZdtm2HWK84DjZxgjQG6Y/4lrUfFCffW7imElRlHPlULs7h4xijn3oP9SySf74rq9FUpvJ3ZdgftFn2wsDOROUOFZjJiIIOkZdO7Bkx76j2uC2VxFruiym0zZ1Zi2VAr+IySVWSCORB2qZ20ys2VoAFvUwNmz295kecbDpJHP3EXlLpZuuht3iyZBuFCsVYGZJGUSCIk9N9uTmjYNHyYWy1jEYiIGJxNy4k75NEB95Un2RTgQeo+H+dKvyaY5mwZs3NXwlxsOT1FuCv9hlHupsra+SKPnzA8Nb5pisKf4XDX7hj2SCY9ni9RQ+CyHCXbAgXrTo6rpmuWz3hXn4myqg9TpTx8oPZ98NiP3RsKSjADEqokrlEC7HMAaN6CdNSFjHYYnDk4aCmZbyBdWsXFMh008Vs6+HcEehUUy9mW/D/AFDsNnZhxfwItghmCG0OUtaIKb/aCodftVy27hijsn2T4T1U6qfepBp47NcXFu8GHht4nKQJ0t3BoE1MwCGtg7ZRZ61h294KA/foIVpJjlJlh+qzE/ov9w1XmjqjZDLHVHYpsM/lYNKkgMDy0/AVZYooYVjudADH5cqoMHeCNJmPSvMTiM3iY15zqenbnqsxxLe3g2S/mA8B032EbUy9ldLl/n/Bj2aEx+P40hW+OGVDGVBGnsp17J4xXa8VOhKf3av+zcco9Rcv+X+hoxr2jRwe4/djTRmeJDwfG5jzAcj+NXPCsQzZyVgG2xmG109TFctxlyQx0MTHPrTj2VtpZa+qsWDWxvl0MXTyA5CvRPIlJRfLv0L77ELi1wnBYWTuloxH83/6qBwPE5L2YiYQ/iyis+JXB82wgAj6JDtE+BdfxqHwx073x/YMe3MtVdU6wyZGf3WN3FcV9C2v2T8GBq0xt2baENm+msa6afSr0pLx1pggGfMszrv/AJ02cRchbcmZu2I0iIur6msv2bK8b+JDDwTOF3PpMR/S/wDasUlcXun5phP6PTX2Ry9abeF3PpcR/S/9nD0nY8zhcF5tVUa+1dvSumi46HhO0AtWraKuihVjoq+H46VW9ueKLewzKoBy+OdZUr09qlh76XxxYGdDv8fUVr4jjZs3P0G/umutjh02ZPw3dL+jJGTst+B3R8yOuvdXZE9PTlvW5rgC4L+mw/42SKgcCvfvNhG1u97/AAr/AI1tmUwf9Nhz8LE1yDWT8TehsXod01ER/BL76TcBxsMfFERG09B10pnvPL40ZogW9BGv0Q9J5da5Ph+KZTrpvryrJ1eB5oquxXkTY38YCZlZIhgVMdV1H4E/Ct/Z8HO7TACGToN9hr11pZw+P7x0AkmfzBEe2uj2eHixZAUDNHjMnUxB66ATtUuljKOJRlyhw4JGIRvnTFVUzatzI2h7g01rzFYllCy6Jm2JVRrMRr6+3aq3tQGNvOjlYQTCkyMw0kEZfNShe8xUtnAAOo6zOkmr3JKSiSvsO/HJ+ZPmMsNz/wAUUo8Jsd4wXNB5adPfTVxI/vRwNpgeEr/G/ZO3spL4feggjday9XFuHs8lGfsM123eRfC5I39fd6VGHGrijefbUu3xdGIGoJ68qreIAd4Y23rhYMcpZKyIzNm23xZuZ09avexWEN2/n5KhY+jXjm/C0q0sZgwgiQPNG5ExlHq58I9pPKnkWThMCQx+mvy1wjdQSA5EazqLYA1OsV3cOOMN0jTgjtqFztjjzcFxVnNddbdtdPrMhBjLPltrzI8fLWtOB4Ov7ogWVC2bCgMR9Z8pBJP6TH+qelRsMt2/jJtgHup8TEsiOdCZ+vlACgCJyA6CrazhDef9z8FJdtcRe3FsE+JmOxc6gL7tph7t6VyaRy+S9S1vFX/q38VcZPVVCpP9ZWHup1qLwvhqYezbs2hCW1CqOcDqeZO5PMmpVbGRR4RO9cd7Y8HGA4hh7eCbIMTnY2nnu0Kx5CPEobbKNNuUAdjpb7adjUxyo2c2r1kk27iqGjMPEpUkZlMDSRqBruCmrTQHNeNIioLhARbj5LqgyhYHzCI0lIJEGMrbpTFwXiQxFs4e+ZuAb6S4GgcCSM4B8SyR4uavSh2ftHG2BcxD3bkMwCIQMmkZjsddQBJ5gTUtcGiKrW7pNsBSl2TmtwdJOggSVDEQhOVxlPhywel6WSInaDgTYZjp9H1EwsmBvrkOwJ1Gx1gsuYi4a6fgOJriV7jEALejoIbTWAZExvbMgjUZl1Ch2j7I3LJJtrnQ7KJ0/R5kfdPiHLMNajPCuSiWLe0KN14Oppt7C8VFu3dZwRuY6ge/c5T8KTHwpJEAmTp6034DA3LGHu2nLKcjLAW6QZDGZXwnV4kztVmPFGDtE4x0lBclbWsagNpro8MPwYVf9j8aIckgFgB8bd4/sqlxNt7wItW7jHInhW25PhRAdAOUGp/Buzd/DXxbxNoZmQsgC95r4SQII8QAkxqNavcd0yVb2Z43ETawokmLCb6R4V02Gnx9tVGKv5Wn0/aKl4PC377stu27hWfuyFIBRnLjU6CJ69K143stjnIIsOB6FT/1UpK1QpbqjyzjNtZgjTpqKecfdSLeTT6TD8iP463yNINnspi7Zz3LLgDUnT9hmmq/iHu3VQMJFyyACjA+Flecp1ifZMTtFQxwUFSFCOkYeEXvpsT/AEo//LD0lY7E/vHBmds3LaGHx2pps8Hu23uXM5m5BZlAiQFWAIMaKPhSrxTgOIs2FtXBmRWLoVk5Q+6k6RqJiPrb1N01RY4uuDbgOJ96NDI9mtbscD3T/ot+Rqn4Nwh3zNbF0aRKhcomdZLgk6cvWpQw19yLbd4uVNSATnJ+1oIWNP8A3VvQeH0uvndcfXczeFJOxg4FfjCvv5L2508lvbXeplrFqq4bMygC5a3IG+FgfiQPfUfhfCZthSA2Un6tsgEx9v8ARqJxLghNiYmCJEWSTkaInLnIhYgGPdVWpF+91RZXXm7jBlU/wWp3E2xtofzFc6wfCE+cqj+NWt5+m/LQ604nLJNm2uVrceHKoUgkjQaT4tvSl/BcOxFy8O7UZlSJIhQvqeuvtrTgnji/bXkQnqtKJZcE4Lat4iyVBnMx1JOyMRptuBTbxa6MmokTEHnShw5ryXgbywELDQDcgry1I1pixV1btozsZjcfVI/bSzzhOdw2QRexE4vxBGsAhlJ7teevmt7a71ScecfOHykEZFOn61XXG+CrcRIbVWEBWSTpEABAarbHCgGLODn0kMY68vfVfiVFxHauy24pxNVw9wFhni4QCIJMk7cj6GqzH8I7/urltpLoP7Kjn+z21e4qyWskDWV2NxhMjWqfhIuCzbtEANb2ZSfX0g6GIqUJwpqZXOW1kPDcLcWi3iJDlSAJiBv7OVYgkmBJJ9wEbknkBzNMFjHGyjCJYsTmbRFnmx6/dGp9BJFhwns+GU4jFkpZ3OYeO6RqBlH1eiD/ABLUzjj2cee/1+hCOJT37GHZPgSqvzm/pZtmU01uOdAQOp8qD1n1bVjuIfOMUA5yu5OUbFEQbrOog5lUndgXAGXxSuJ8RfFXAiqEtoTlTXwCCstGhLc2B28CwczCswvBLLuTbu3muq2t1SuVWiB4dssDLABEaT0zTmuF9e81pUecZ7xbKrZZbGH71LR7sTdAZspIGgB0JiZ2k66dW7NdmLGBsi1h1gbszau7faY8z+A5RXPuw3ZdsbeOIxWIa4mFvFEtKALbMgRw5I82rDSB5RrGldXrRjhojXcjywoooqYwooooAQOLfJOHuu2GxdzCpcYs1tFBAYnxZDIKA9NdfQAVS9p+yS8K7u9YzHCnLbvK5LZXIyi6fR/K49RA2jrNL3ygj/8AmYuFD/QuYYSNBJO41A1HqBTrVs+4jj/EXOGIS54sO38C51NsT5ZkeUyORGuUrm1ZOG9pyFC3/pbTbOPEwjWGH8YAI8QAbfwmMxXeAYi3isP81xBEx4GYxmEaMp5ggQV30B3EiufA3bLAWBqphyrhrbwdGUZSAeqyVkSAvlFUUls3uvUTlW4/3OCq30+DdTm6Qyt7ddT71Yfa5Vus8ct2xlxFs23G76lPiQCn64A6E70lcL7QrnJDnDXzEz5HI5mdNefeAnpcFNSdowfDirJ0nx21bQa65fOoIEyhcRzpJpbr+CxS8i8uYkMn0bkIfrId/YY/GomIdLmcOcqshmdWmRGXlGm0TUCxwK203MFey66hCMs9GXYH2gN61ncx162Iv2ZH27bKPwYhR7A5p+JNPdKvT+Cnxs2OVpal8iVdxjWlGgvKAAgUw5BWCWIGmo5Dn6VAxPHbltnDKrAxkBPlHQjQnT2aittniOHPhzm2zfVuShPszQD7iaLvBkBkqdonXnV2pNFkftfHCX+TF+/8GH7tkd2RbzFtWJJ8JOkA/jrUq/jrShrkh3VoHXpAPTXfaq27w0gyhjltUa7hHkSRHwn8KrlKu6NuP7S6PN956fx39H8Bgs4oOmaBkad+vMH1mvX4WGTeQROU7R+fL2UsGyymVUmeWYR7eRmsrs5YOfTYmTAPL2eyq1OL3Loy6eU9Uckae3nt5V7+9jFhsGikIqqo9NP9GtvzOSVjynVtj/rpS1Y4y8DbIBAlRMAbzvNe4PiT94LjnMOa78oiauVM3R6NyTUa2Xbz8vcMNyxaFwhkQryOX8+tbMNw21MQATqAOlRcDxKwxy3JUkZh6Rvr/ratqY5VvIqZiGGhJA1JMLzgHr60tG+5jniULvt9f2e3LducpXIZiTEE9CY8J9Tp7K9x2FVGAAjTY16OI2rhMLJ1DB9h1gDepPB7kzauCWygoW3a309q/l7KenTKr5KZRXT5IqS2e3wfl8PL3/IiWeHiQQFK7zI0HrOtSLVgIDmKkMCAORrLFjI+irmMgAGZWI8u+v7K0cRS3ZQtcuqmgIV2A35an8qnoSexpWDElVJJnuEwWYNCgeoA+A9Kwv4ZCnjtnTQE+81VY3twALYtAn1IKKxiABmGZ+vgVtY6Vgw4hi4UZkQ8gO6B95BvN7lSq248LcxZJwdwra/pnmNtWLRCnRokrGZgOiqBJJ5nYDfnEG33uIbJh1YCfq7/AK7jRf0Ukn7XKrJezmHw4JxV03WklrdrYkSTnObU6E/SOT6VF412yW2ndr9An2LUSRykiGIP/DUid6z0k9zGlV+8sEwVnCkNePzjECItp/B2zOknYNOw8xMaAmaXu0favvbvdy1y+QVFtNEtAmIbKdJmDbDEnTMREGoxGNvXcpi4tiIYW2y3SNfCHKHIOsDY65qsODYXD4O2cQe7LkeC3bOaOQA1Lc4k66knUwJOtP5JCUlwi5w/Bbl028Bbci5dHeYm6N0tiAY5S2iKuwEaRNXeI+RwL4MLjL1iyYzJAczADEPIK5okjUT6AAaPkcxF25dxty8oDt3RJg5lnvItztAUBo5Z/ZXTqujDQq/EfO5XcA4DawdhbFkEIvNjLMTqWY82J/0BVjRRTGFFFFABRRRQAVhesh1KsAVYEEHYgiCPhWdFAHD+O9mW4eRauf7uGPcXmGa2QdQl3T6O6Ng+zDePqxGxDiPACImQ4AgdJ0I22JHrXeL1lXUq6hlYQQwBBB5EHQiuS9t+xtrBYqzfsWwuHuNldADkS5rBiDAcQNIgr61mz4IzTn3MmXpozditiVuXEN8WgqWJbMxBzRoQsea2CwzHUaRWS4fEWj9FcV7ZOtpkBTXfKuoHsXKacsWbJs3EusqhkYNyKoZQnUkyranXSkzhWNDJK+K2NDGptEcmA1yfZbaCBJ5c3DknTcVwQyQlgS8PjuYp2mUHvHtXLLA5e+Q3CoIg5S5MkRyzkQ3lpo4b2tuESGS+npGYDXmvLyjVJ1NVnDca1u67W8Z82N3xQQjW7mkEkNKzPpMEa7Vr4rwhLnie9w5XIkXLa3LT/pTaIUn2g11ozxyVp0aoT1x1IZ04lhrkrctZCZkCIMaHymW968xWkdm8Mxmxd7s/ccqeuysv4g0qYW29vT90sPc6Kxc/iVq1sm8y62bN3SPoL1xCQOiuDbMT00nSKjJpd0yyrW5bX+AYpfJfLdA622/MIf7RqPlxq+a0j+oFxfyV1/GqZO1q23yA37LblSghY8OpVhrpsU31q8sdrL0TnUrrBu2HHWJPcqBrGubqfSk0u5S+nxS/1RCuY64vmwzA+ly3+TZTWKcUJ07m7/8AWfyerqx2yJUsVw9wDfuromJA2709T9XkK3L2qQiWw7R6OWj3d0fwnf31B44v+ip9Hi8ihPEARrava8u6c/kDUTExlhReHp3Tj/pprbitsjXBXTI+xPT+ZjnE+h9J9XiKDbA3RHRQOU79110/y1qUY6eGzRghLp3eOTXz/gS2uZbZAV3YtIJUrlHMSYkHT3itljGuSpyGR9+0OXq9N1ztEqEBsMy9c11Fjblk1H+BqO3bq2DolvfWcQhjzakArGwOpG/pFSa836G19VklFxk7u033p8ry9CptWbzMWS2wkk7sd9d0Rql2OG4vOHnKQRGg0j1Zwf7NSbnbR91tWssaHLdf8VLjp8fTWD/tpdZGdb3hUgMLaKpBMeEDwPJMjY+moNEpWt3+QsvUZMsdM3t8u25Yp2Suse9u3HB3zF30/WXuwPxr23wLB2vGzhzMSniJPTMgkn0Z6pmTEsveMhGzTibwERGphSw2BjOKpsXbNwADHYSyYA+jDltojvMpYiBHm2pKSk6/PcplOUvvNscL3anCYYE2ragkeZyLYOkgyoMiOrTS5xT5R++VwveXEUMWTDKwQCDq7aRG5JNwacqhcN7PWrbSb2BvXN819b91v6rHJ/ZqbxjGvdtCycclxWjLZw6ItvSDMIBouhhp2FWNwirlL8CmUtKtlZaxt/EDNbC4dT9YKDc13AbSPUoEHoa2WsHcgvbQXe4JVgqwz5lD5gNc10QZ5kEdKzxeMW0ggqigRmbYAdBu59B7+lXfZK5Z+bEAhS9wkhyCwdvCgPrlXOf0q5WTNKnKtvIyYZSzyalxRT2cY7gEW9Dzzr+ya04XGNevd1hEF/ENpFryqOZuXOS/DpV7i+FnH4q1hAPo28d1gDpbBkmTPm8oObdweRjq/COB2MKmTD2ktLzCKBPqTuT6mtHTdOpxU5fgC6OKlyQeyHZ04Oxld+8vXGNy9c+07QDH3QAFHoPWryiiuiblsFFFFABRRRQAUUUUAFFFFABVfx3glvF2Ws3ZysQZUwylSGBB5EECrCigBU/+LuHZYOHnSM3eXc3qc2aQTzI35zRjPkv4e6gJYFlgSQ9gm24J31G46AyByAprop2xUjmuL+RxmMrj7oAM+O1bZunmXKZjnVxwv5JeH2rYW5ZGIfUtdvauxPs0A6Af505UUltwJRSF4fJ7w6I+ZYeP6Jfzia5z2v4BY4bxG3cFoWsG9oxGfuxdBM8yFYrEDY6+pHZ6wvWVdSrqGU7hgCD7jQ/aVMdHBsJ2gsXcWjIcwW0UFy4pVWuDYifMVUgamYiJMTO/dDE3cStjBX0xLsrMyEKoQKJ8yjQmAozaSwB3rr2P7P4e/a7m7ZtvaGoQqIB6j7J1Oo61r4J2XwuDBGGsW7WbzFRqfax1I9JqtYYXY9zi17CYfFsVuL83xKMcy3VOUmIK3FEEH7y76HTQ1jxLsYSqi1hLdtgwzXbGKZgy6ggWrjNBMg6ty9a7F2i7E4THQb9vxgQLiErcA6ZhuPQyPSli78jq/wAXjsWi9CUaPflBqdNKovb3ioVuLcMs2bDPbt92beTu2IIZ2zeUg6sCNNep6UcK4XYu2Ee5b7w3M3eMJzK8+UAarGo0HIdaX+P8FvYPGXLd83bihgth7gMOG1kPGUHlHoay7LYdsZiVs4Zr6Z2IvXLY8AtqDqTqpaQInqNjWbwZXpv5mnRHwvE1b+RYYTsV58+Ct3CXJR72JdQqQIBtW2EmQTow80cqwHD8JgX1C38UxASxZUkA8gFMtvzbXnBOoeF+RpD/AAuOxbr0DIs/2TTJ2Z7A4PAHNh7QFw6G45LP8TsD0WJrQ1JqpPb3Gajl9/iGOt4xLWMZcMGt94BbCsACSMpZpzMIMwSB76i8S41hxirb51dkQ97ctg5FYmLbNAIDCTEzqR0rtfGuzuHxahcTZS6BtnElZ3g7j3GvOE9m8NhUNvD2LdtG8wVR4v0ju3vmoPDC79B7nJOC4PDcUxli3bttdtW8zYpocIQEhFJzeYvrE69TBrpi/J5w4CPmWH99pT+MTV5h8KlsZUVUXooAHwFbatj7KpCrzFS/8lvDWVh80tqSCMyAqyzzUzoRypdufIwxefn9wLEeG0gaPVgYJ/VrptFD35E4p7MSeEfJBgLJzXEbE3CCC2IbNuIMKIUfCRyNTf8A4x4dr+9V1j61yBEDwjN4ZjxR5tZmTTTRTtjpIo+AdjsNg7lx7CsDcAEMxYIok5UnVVkkx7OQAF5RRSGFFFFABRRRQAUUUUAFFFFABRRRQAUUUUAFFFFABRRRQAUUUUAFFFFABRRRQAtfKRYVuGYkMoYBJEgGCCCDrzHWj5OcOqcMwwRQoNsEhQBJJJJ05nrRRU/9PmR/2GWiiioEgooooAKKKKACiiigAooooAKKKKACiiigAooooAKKKKAP/9k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4586" name="Picture 10" descr="http://www.dangelopictures.com/galeria/puertadealcala_big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260648"/>
            <a:ext cx="3188285" cy="2016224"/>
          </a:xfrm>
          <a:prstGeom prst="rect">
            <a:avLst/>
          </a:prstGeom>
          <a:noFill/>
        </p:spPr>
      </p:pic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0" y="5903893"/>
            <a:ext cx="9144000" cy="95410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Un travesti perdido, un guardia pendenciero ,</a:t>
            </a:r>
            <a:r>
              <a:rPr kumimoji="0" lang="es-ES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pelos colorados, chinchetas en los cueros </a:t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rockeros, insurgentes modernos, complacientes ,</a:t>
            </a:r>
            <a:r>
              <a:rPr kumimoji="0" lang="es-ES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poetas y colgados, aires de libertad, </a:t>
            </a:r>
            <a:r>
              <a:rPr kumimoji="0" lang="es-ES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Y ahí está,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la Puerta de Alcalá. </a:t>
            </a:r>
            <a:r>
              <a:rPr kumimoji="0" lang="es-ES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Ahí está, ahí está, </a:t>
            </a:r>
            <a:r>
              <a:rPr kumimoji="0" lang="es-ES" sz="14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viendo pasar el tiempo, la Puerta de Alcalá.</a:t>
            </a:r>
            <a:endParaRPr kumimoji="0" lang="es-E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31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PONER ENTRE MEDIAS\abstract-3d-tigers-800x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PONER ENTRE MEDIAS\estrellas cayend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0" descr="http://www.dangelopictures.com/galeria/puertadealcala_big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772816"/>
            <a:ext cx="4554693" cy="288032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madrid.es/UnidadesDescentralizadas/UDCMedios/noticias/2004/05_Mayo/17/Files/PUERTA%20DE%20ALCALA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4" name="Picture 4" descr="C:\Users\Usuario\Downloads\PNG PAREJAS 1\párok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2304256" cy="414908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339752" y="6021288"/>
            <a:ext cx="6804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Miro de frente y me pierdo en sus ojos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sus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arcos me vigilan, su sombra me acompaña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no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intento esconderme, nadie la engaña </a:t>
            </a:r>
            <a:br>
              <a:rPr lang="es-ES" sz="14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toda la vida pasa por su mirada. </a:t>
            </a:r>
          </a:p>
        </p:txBody>
      </p:sp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disfrutamadrid.com/fotos/puerta-alcala-noc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Mírala, mírala, mírala,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mírala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mírala, mírala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la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Puerta de Alcalá. </a:t>
            </a:r>
          </a:p>
        </p:txBody>
      </p:sp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fotosdemadrid.es/blog/ficherosPosts/Monumentos/PuertaDeAlcala/PuertaDeAlca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Mírala, mírala, mírala,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mírala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mírala, mírala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la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Puerta de Alcalá. </a:t>
            </a:r>
          </a:p>
        </p:txBody>
      </p:sp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farm9.staticflickr.com/8480/8253989850_e0ac616b5f_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Mírala, mírala, mírala,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mírala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mírala, mírala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la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Puerta de Alcalá. </a:t>
            </a:r>
          </a:p>
        </p:txBody>
      </p:sp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ojodigital.com/foro/attachments/urbanas-arquitectura-interiores-y-escultura/125897d1305058243-puerta-de-alcala-puerta-de-alca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Mírala, mírala, mírala,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mírala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mírala, mírala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la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Puerta de Alcalá. </a:t>
            </a:r>
          </a:p>
        </p:txBody>
      </p:sp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4.bp.blogspot.com/-WilNmej_cBI/UA4BtsRxAAI/AAAAAAABBI4/biKq9JfbIKI/s1600/la-puerta-de-alcala-madrid-espa%25C3%25B1a-maravillas-de-la-arquitectura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Mírala, mírala, mírala,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mírala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mírala, mírala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la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Puerta de Alcalá. </a:t>
            </a:r>
          </a:p>
        </p:txBody>
      </p:sp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us.123rf.com/400wm/400/400/kasto/kasto1208/kasto120800003/14750538-puerta-de-alcala-puerta-de-alcala-un-monumento-de-estilo-neoclasico-en-la-plaza-de-la-independencia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Mírala, mírala, mírala,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mírala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mírala, mírala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la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Puerta de Alcalá. </a:t>
            </a:r>
          </a:p>
        </p:txBody>
      </p:sp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403</Words>
  <Application>Microsoft Office PowerPoint</Application>
  <PresentationFormat>Presentación en pantalla (4:3)</PresentationFormat>
  <Paragraphs>41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2013-03-02T12:07:18Z</dcterms:created>
  <dcterms:modified xsi:type="dcterms:W3CDTF">2013-03-02T23:18:02Z</dcterms:modified>
</cp:coreProperties>
</file>