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6" r:id="rId4"/>
    <p:sldId id="275" r:id="rId5"/>
    <p:sldId id="274" r:id="rId6"/>
    <p:sldId id="273" r:id="rId7"/>
    <p:sldId id="272" r:id="rId8"/>
    <p:sldId id="271" r:id="rId9"/>
    <p:sldId id="270" r:id="rId10"/>
    <p:sldId id="269" r:id="rId11"/>
    <p:sldId id="268" r:id="rId12"/>
    <p:sldId id="267" r:id="rId13"/>
    <p:sldId id="266" r:id="rId14"/>
    <p:sldId id="265" r:id="rId15"/>
    <p:sldId id="264" r:id="rId16"/>
    <p:sldId id="263" r:id="rId17"/>
    <p:sldId id="257" r:id="rId18"/>
    <p:sldId id="262" r:id="rId19"/>
    <p:sldId id="261" r:id="rId20"/>
    <p:sldId id="260" r:id="rId21"/>
    <p:sldId id="259" r:id="rId22"/>
    <p:sldId id="277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F957D-2C0B-4947-908B-B41A18E67365}" type="datetimeFigureOut">
              <a:rPr lang="es-ES" smtClean="0"/>
              <a:t>02/10/2012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B9EA-E134-4627-960A-863F84DB881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F957D-2C0B-4947-908B-B41A18E67365}" type="datetimeFigureOut">
              <a:rPr lang="es-ES" smtClean="0"/>
              <a:t>02/10/2012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B9EA-E134-4627-960A-863F84DB881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F957D-2C0B-4947-908B-B41A18E67365}" type="datetimeFigureOut">
              <a:rPr lang="es-ES" smtClean="0"/>
              <a:t>02/10/2012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B9EA-E134-4627-960A-863F84DB881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F957D-2C0B-4947-908B-B41A18E67365}" type="datetimeFigureOut">
              <a:rPr lang="es-ES" smtClean="0"/>
              <a:t>02/10/2012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B9EA-E134-4627-960A-863F84DB881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F957D-2C0B-4947-908B-B41A18E67365}" type="datetimeFigureOut">
              <a:rPr lang="es-ES" smtClean="0"/>
              <a:t>02/10/2012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B9EA-E134-4627-960A-863F84DB881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F957D-2C0B-4947-908B-B41A18E67365}" type="datetimeFigureOut">
              <a:rPr lang="es-ES" smtClean="0"/>
              <a:t>02/10/2012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B9EA-E134-4627-960A-863F84DB881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F957D-2C0B-4947-908B-B41A18E67365}" type="datetimeFigureOut">
              <a:rPr lang="es-ES" smtClean="0"/>
              <a:t>02/10/2012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B9EA-E134-4627-960A-863F84DB881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F957D-2C0B-4947-908B-B41A18E67365}" type="datetimeFigureOut">
              <a:rPr lang="es-ES" smtClean="0"/>
              <a:t>02/10/2012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B9EA-E134-4627-960A-863F84DB881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F957D-2C0B-4947-908B-B41A18E67365}" type="datetimeFigureOut">
              <a:rPr lang="es-ES" smtClean="0"/>
              <a:t>02/10/2012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B9EA-E134-4627-960A-863F84DB881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F957D-2C0B-4947-908B-B41A18E67365}" type="datetimeFigureOut">
              <a:rPr lang="es-ES" smtClean="0"/>
              <a:t>02/10/2012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B9EA-E134-4627-960A-863F84DB881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F957D-2C0B-4947-908B-B41A18E67365}" type="datetimeFigureOut">
              <a:rPr lang="es-ES" smtClean="0"/>
              <a:t>02/10/2012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B9EA-E134-4627-960A-863F84DB881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8D5E5-A6E8-4F10-9354-8E43EDD5A7B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AF957D-2C0B-4947-908B-B41A18E67365}" type="datetimeFigureOut">
              <a:rPr lang="es-ES" smtClean="0"/>
              <a:t>02/10/2012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DB9EA-E134-4627-960A-863F84DB8811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0C65BFA-C7B0-4710-994C-C8E408A5E920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http://www.judina.com/hatterszel/76%5B1%5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88640"/>
            <a:ext cx="1819275" cy="638175"/>
          </a:xfrm>
          <a:prstGeom prst="rect">
            <a:avLst/>
          </a:prstGeom>
          <a:noFill/>
        </p:spPr>
      </p:pic>
      <p:pic>
        <p:nvPicPr>
          <p:cNvPr id="6" name="Picture 2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3688" y="188640"/>
            <a:ext cx="3810000" cy="638175"/>
          </a:xfrm>
          <a:prstGeom prst="rect">
            <a:avLst/>
          </a:prstGeom>
          <a:noFill/>
        </p:spPr>
      </p:pic>
      <p:pic>
        <p:nvPicPr>
          <p:cNvPr id="7" name="Picture 26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188640"/>
            <a:ext cx="3347864" cy="638175"/>
          </a:xfrm>
          <a:prstGeom prst="rect">
            <a:avLst/>
          </a:prstGeom>
          <a:noFill/>
        </p:spPr>
      </p:pic>
      <p:pic>
        <p:nvPicPr>
          <p:cNvPr id="8" name="Picture 7" descr="http://www.judina.com/weblapbetuk/333-L%5B1%5D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15816" y="1772816"/>
            <a:ext cx="714375" cy="1038225"/>
          </a:xfrm>
          <a:prstGeom prst="rect">
            <a:avLst/>
          </a:prstGeom>
          <a:noFill/>
        </p:spPr>
      </p:pic>
      <p:pic>
        <p:nvPicPr>
          <p:cNvPr id="9" name="Picture 9" descr="http://www.judina.com/weblapbetuk/333-A%5B1%5D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79912" y="1700808"/>
            <a:ext cx="1343025" cy="1162050"/>
          </a:xfrm>
          <a:prstGeom prst="rect">
            <a:avLst/>
          </a:prstGeom>
          <a:noFill/>
        </p:spPr>
      </p:pic>
      <p:pic>
        <p:nvPicPr>
          <p:cNvPr id="10" name="Picture 11" descr="http://www.judina.com/weblapbetuk/333-N%5B1%5D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15616" y="3717032"/>
            <a:ext cx="857250" cy="1200150"/>
          </a:xfrm>
          <a:prstGeom prst="rect">
            <a:avLst/>
          </a:prstGeom>
          <a:noFill/>
        </p:spPr>
      </p:pic>
      <p:pic>
        <p:nvPicPr>
          <p:cNvPr id="11" name="Picture 13" descr="http://www.judina.com/weblapbetuk/333-O%5B1%5D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267744" y="3645024"/>
            <a:ext cx="1323975" cy="1323975"/>
          </a:xfrm>
          <a:prstGeom prst="rect">
            <a:avLst/>
          </a:prstGeom>
          <a:noFill/>
        </p:spPr>
      </p:pic>
      <p:pic>
        <p:nvPicPr>
          <p:cNvPr id="12" name="Picture 15" descr="http://www.judina.com/weblapbetuk/333-C%5B1%5D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563888" y="4005064"/>
            <a:ext cx="819150" cy="1076326"/>
          </a:xfrm>
          <a:prstGeom prst="rect">
            <a:avLst/>
          </a:prstGeom>
          <a:noFill/>
        </p:spPr>
      </p:pic>
      <p:pic>
        <p:nvPicPr>
          <p:cNvPr id="13" name="Picture 17" descr="http://www.judina.com/weblapbetuk/333-H%5B1%5D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499992" y="4005064"/>
            <a:ext cx="1238250" cy="1009650"/>
          </a:xfrm>
          <a:prstGeom prst="rect">
            <a:avLst/>
          </a:prstGeom>
          <a:noFill/>
        </p:spPr>
      </p:pic>
      <p:pic>
        <p:nvPicPr>
          <p:cNvPr id="14" name="Picture 19" descr="http://www.judina.com/weblapbetuk/333-E%5B1%5D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084168" y="4005064"/>
            <a:ext cx="1257300" cy="1009650"/>
          </a:xfrm>
          <a:prstGeom prst="rect">
            <a:avLst/>
          </a:prstGeom>
          <a:noFill/>
        </p:spPr>
      </p:pic>
      <p:pic>
        <p:nvPicPr>
          <p:cNvPr id="15" name="Picture 20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23528" y="5661248"/>
            <a:ext cx="847725" cy="942975"/>
          </a:xfrm>
          <a:prstGeom prst="rect">
            <a:avLst/>
          </a:prstGeom>
          <a:noFill/>
        </p:spPr>
      </p:pic>
      <p:pic>
        <p:nvPicPr>
          <p:cNvPr id="16" name="Picture 28" descr="www.leperledelcuore.com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438900" y="5661248"/>
            <a:ext cx="2705100" cy="998215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circle/>
    <p:sndAc>
      <p:stSnd>
        <p:snd r:embed="rId2" name="adamo - la noch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 Imagen" descr="LA NOCH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Usuario\Downloads\PNG MUJERES\0_84dbb_ebe2fe61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09587"/>
            <a:ext cx="4876800" cy="6348413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004773" y="6165304"/>
            <a:ext cx="5139227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TU AMOR DE NOCHE ME LLEGÓ,</a:t>
            </a:r>
          </a:p>
        </p:txBody>
      </p:sp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 dia que se v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Usuario\Downloads\PNG HOMBRES\25959818h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3" y="0"/>
            <a:ext cx="3923928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67544" y="6165304"/>
            <a:ext cx="4435510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Y UN CLARO DIA SE ME FUÉ</a:t>
            </a:r>
          </a:p>
        </p:txBody>
      </p:sp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esta-de-sol-multicolor-114306[1].jpe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Usuario\Downloads\PNG MUJERES\4ef81cf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081587" cy="4891087"/>
          </a:xfrm>
          <a:prstGeom prst="rect">
            <a:avLst/>
          </a:prstGeom>
          <a:noFill/>
        </p:spPr>
      </p:pic>
      <p:pic>
        <p:nvPicPr>
          <p:cNvPr id="4" name="Picture 2" descr="C:\Users\Usuario\Downloads\PNG HOMBRES\a649226b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1512168"/>
            <a:ext cx="3779912" cy="5345832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23528" y="6165304"/>
            <a:ext cx="511928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MALDIGO AL SOL QUE SE LLEVÓ..</a:t>
            </a:r>
          </a:p>
        </p:txBody>
      </p:sp>
    </p:spTree>
  </p:cSld>
  <p:clrMapOvr>
    <a:masterClrMapping/>
  </p:clrMapOvr>
  <p:transition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 Imagen" descr="logo-juro[1]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344350" y="5934670"/>
            <a:ext cx="6502998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TUS JURAMENTOS Y MI FÉ.</a:t>
            </a:r>
          </a:p>
        </p:txBody>
      </p:sp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irmament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Usuario\Downloads\PNG MUJERES\0_86268_36d13875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0"/>
            <a:ext cx="3419872" cy="685800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6088559"/>
            <a:ext cx="6377451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spc="50" dirty="0">
                <a:ln w="11430"/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TU AMOR EL DIA ME HACE ODIAR.</a:t>
            </a:r>
            <a:r>
              <a:rPr lang="es-ES" sz="4400" b="1" spc="50" dirty="0">
                <a:ln w="11430"/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.</a:t>
            </a:r>
          </a:p>
        </p:txBody>
      </p:sp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 NOCH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Usuario\Downloads\PNG HOMBRES\a81bd37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0109" y="0"/>
            <a:ext cx="3353891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6165304"/>
            <a:ext cx="4848635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LA NOCHE APAGA MI RENCOR..</a:t>
            </a:r>
          </a:p>
        </p:txBody>
      </p:sp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JOS DE MUJ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452234" y="5805264"/>
            <a:ext cx="6191247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PORQUE ELLA VIENE A RECORDAR..</a:t>
            </a:r>
          </a:p>
        </p:txBody>
      </p:sp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PNG HOMBRES\0_74547_dff5989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4176464" cy="6669361"/>
          </a:xfrm>
          <a:prstGeom prst="rect">
            <a:avLst/>
          </a:prstGeom>
          <a:noFill/>
        </p:spPr>
      </p:pic>
      <p:pic>
        <p:nvPicPr>
          <p:cNvPr id="3" name="Picture 3" descr="C:\Users\Usuario\Downloads\14-4-2012\CORAZONES GIFS\77cbfd91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0476" y="0"/>
            <a:ext cx="3073524" cy="3478093"/>
          </a:xfrm>
          <a:prstGeom prst="rect">
            <a:avLst/>
          </a:prstGeom>
          <a:noFill/>
        </p:spPr>
      </p:pic>
      <p:pic>
        <p:nvPicPr>
          <p:cNvPr id="4" name="Picture 4" descr="C:\Users\Usuario\Downloads\14-4-2012\PNG MUJERES\8fa37fe5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232" y="692696"/>
            <a:ext cx="1800200" cy="223224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716016" y="4303455"/>
            <a:ext cx="400705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QUE NO SOY NADA SIN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 TU AMOR..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 LA NOCHE..ME HACE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AL  </a:t>
            </a:r>
            <a:r>
              <a:rPr lang="es-E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VOLVER..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!! </a:t>
            </a:r>
            <a:r>
              <a:rPr lang="es-E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ENLOQUECER !!</a:t>
            </a:r>
          </a:p>
        </p:txBody>
      </p:sp>
    </p:spTree>
  </p:cSld>
  <p:clrMapOvr>
    <a:masterClrMapping/>
  </p:clrMapOvr>
  <p:transition advTm="2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 noch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Usuario\Downloads\PNG HOMBRES\b3a9677c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692696"/>
            <a:ext cx="3059832" cy="616530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67544" y="5949280"/>
            <a:ext cx="5014129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LA NOCHE CALMA MI ANSIEDAD</a:t>
            </a:r>
          </a:p>
        </p:txBody>
      </p:sp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6 Imagen" descr="loco_Amor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" y="5877272"/>
            <a:ext cx="9143999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PORQUE TE ESPERO Y CREO EN TI</a:t>
            </a:r>
          </a:p>
        </p:txBody>
      </p:sp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http://www.judina.com/szivek1/judina01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10" descr="C:\Users\Usuario\Downloads\PNG HOMBRES\161265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0"/>
            <a:ext cx="3419872" cy="691276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150114"/>
            <a:ext cx="55081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QUE ME ATORMENTAS SIN PIEDAD, QUE LO ERES TODO  PARA MI.</a:t>
            </a:r>
            <a:endParaRPr lang="es-ES" sz="20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2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 Imagen" descr="noche-de-luna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Llamada de nube"/>
          <p:cNvSpPr/>
          <p:nvPr/>
        </p:nvSpPr>
        <p:spPr>
          <a:xfrm>
            <a:off x="1475656" y="332656"/>
            <a:ext cx="3672408" cy="280831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Picture 3" descr="C:\Users\Usuario\Downloads\PNG HOMBRES\e985c99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620688"/>
            <a:ext cx="2592288" cy="2256839"/>
          </a:xfrm>
          <a:prstGeom prst="rect">
            <a:avLst/>
          </a:prstGeom>
          <a:noFill/>
        </p:spPr>
      </p:pic>
      <p:pic>
        <p:nvPicPr>
          <p:cNvPr id="5" name="Picture 2" descr="C:\Users\Usuario\Downloads\PNG HOMBRES\fcbbcc6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200400"/>
            <a:ext cx="3059832" cy="36576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084808" y="5949280"/>
            <a:ext cx="605919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3399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DE NOCHE SUEÑO EN NUESTRO AYER</a:t>
            </a:r>
          </a:p>
        </p:txBody>
      </p:sp>
    </p:spTree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anecer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Usuario\Downloads\PNG MUJERES\4ef81cf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548680"/>
            <a:ext cx="3888245" cy="3742481"/>
          </a:xfrm>
          <a:prstGeom prst="rect">
            <a:avLst/>
          </a:prstGeom>
          <a:noFill/>
        </p:spPr>
      </p:pic>
      <p:pic>
        <p:nvPicPr>
          <p:cNvPr id="4" name="Picture 1" descr="C:\Users\Usuario\Downloads\PNG HOMBRES\0_74547_dff59898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060849"/>
            <a:ext cx="2771800" cy="479715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771800" y="4797152"/>
            <a:ext cx="6372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CUANDO LLEGA EL DESPERTAR, YO TE MALDIGO SIN QUERER, Y ES QUE TE QUIERO A MI PESAR..</a:t>
            </a:r>
          </a:p>
        </p:txBody>
      </p:sp>
    </p:spTree>
  </p:cSld>
  <p:clrMapOvr>
    <a:masterClrMapping/>
  </p:clrMapOvr>
  <p:transition advTm="1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3 Imagen" descr="659983_IFUVIFBFUMFJECG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C:\Users\Usuario\Downloads\PNG HOMBRES\42b5f24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3203848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067944" y="5589240"/>
            <a:ext cx="47160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s-ES" sz="2400" b="1" dirty="0" smtClean="0">
                <a:ln/>
                <a:solidFill>
                  <a:srgbClr val="FF0000"/>
                </a:solidFill>
                <a:latin typeface="Arial Black" pitchFamily="34" charset="0"/>
              </a:rPr>
              <a:t>LA NOCHE.. ME HACE AL VOLVER,  ENLOQUECER… </a:t>
            </a:r>
            <a:endParaRPr lang="es-ES" sz="2400" b="1" dirty="0">
              <a:ln/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7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 Imagen" descr="rencor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79512" y="6088559"/>
            <a:ext cx="8856984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EN VANO ALIENTO MI RENCOR.</a:t>
            </a:r>
          </a:p>
        </p:txBody>
      </p:sp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UJER CUANDO SE OCULTA EL SO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C:\Users\Usuario\Downloads\PNG HOMBRES\25959818h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01348"/>
            <a:ext cx="2627784" cy="5056652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635896" y="5877272"/>
            <a:ext cx="550810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Y ESPERO AL DIA PARA ODIAR..</a:t>
            </a:r>
          </a:p>
        </p:txBody>
      </p:sp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trellas[1]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C:\Users\Usuario\Downloads\PNG HOMBRES\2c00643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988841"/>
            <a:ext cx="2952328" cy="4869160"/>
          </a:xfrm>
          <a:prstGeom prst="rect">
            <a:avLst/>
          </a:prstGeom>
          <a:noFill/>
        </p:spPr>
      </p:pic>
      <p:sp>
        <p:nvSpPr>
          <p:cNvPr id="4" name="3 Llamada con línea 2 (sin borde)"/>
          <p:cNvSpPr/>
          <p:nvPr/>
        </p:nvSpPr>
        <p:spPr>
          <a:xfrm>
            <a:off x="3203848" y="188640"/>
            <a:ext cx="1872208" cy="1728192"/>
          </a:xfrm>
          <a:prstGeom prst="callout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Picture 2" descr="C:\Users\Usuario\Downloads\PNG MUJERES\0_838d5_deee2c3b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188640"/>
            <a:ext cx="1872208" cy="165618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843808" y="5805264"/>
            <a:ext cx="630019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LA NOCHE ME HACE RECORDAR</a:t>
            </a:r>
          </a:p>
        </p:txBody>
      </p:sp>
    </p:spTree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RO NO SOY NADIE SIN TU AMO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95536" y="2967335"/>
            <a:ext cx="8352928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QUE NO SOY NADA SIN TU AMOR</a:t>
            </a:r>
          </a:p>
        </p:txBody>
      </p:sp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9739d0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C:\Users\Usuario\Downloads\PNG HOMBRES\2f37bc3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420888"/>
            <a:ext cx="3024336" cy="4437112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43808" y="5589240"/>
            <a:ext cx="6300192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2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LA NOCHE</a:t>
            </a:r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. </a:t>
            </a:r>
            <a:r>
              <a:rPr lang="es-ES" sz="2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ME HACE </a:t>
            </a:r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AL VOLVER.</a:t>
            </a:r>
            <a:r>
              <a:rPr lang="es-ES" sz="2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es-ES" sz="20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ENLOQUECER  ENLOQUECER .</a:t>
            </a:r>
            <a:endParaRPr lang="es-ES" sz="2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226</Words>
  <Application>Microsoft Office PowerPoint</Application>
  <PresentationFormat>Presentación en pantalla (4:3)</PresentationFormat>
  <Paragraphs>52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2012-10-02T18:44:42Z</dcterms:created>
  <dcterms:modified xsi:type="dcterms:W3CDTF">2012-10-02T19:35:52Z</dcterms:modified>
</cp:coreProperties>
</file>