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2" r:id="rId4"/>
    <p:sldId id="313" r:id="rId5"/>
    <p:sldId id="314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22" r:id="rId14"/>
    <p:sldId id="323" r:id="rId15"/>
    <p:sldId id="324" r:id="rId16"/>
    <p:sldId id="325" r:id="rId17"/>
    <p:sldId id="327" r:id="rId18"/>
    <p:sldId id="328" r:id="rId19"/>
    <p:sldId id="329" r:id="rId20"/>
    <p:sldId id="330" r:id="rId21"/>
    <p:sldId id="331" r:id="rId22"/>
    <p:sldId id="332" r:id="rId23"/>
    <p:sldId id="333" r:id="rId24"/>
    <p:sldId id="334" r:id="rId25"/>
    <p:sldId id="335" r:id="rId26"/>
    <p:sldId id="336" r:id="rId27"/>
    <p:sldId id="337" r:id="rId28"/>
    <p:sldId id="338" r:id="rId29"/>
    <p:sldId id="339" r:id="rId30"/>
    <p:sldId id="340" r:id="rId31"/>
    <p:sldId id="341" r:id="rId32"/>
    <p:sldId id="342" r:id="rId33"/>
    <p:sldId id="343" r:id="rId34"/>
    <p:sldId id="344" r:id="rId35"/>
    <p:sldId id="345" r:id="rId36"/>
    <p:sldId id="346" r:id="rId37"/>
    <p:sldId id="347" r:id="rId38"/>
    <p:sldId id="348" r:id="rId39"/>
    <p:sldId id="349" r:id="rId40"/>
    <p:sldId id="350" r:id="rId41"/>
    <p:sldId id="351" r:id="rId42"/>
    <p:sldId id="352" r:id="rId43"/>
    <p:sldId id="353" r:id="rId44"/>
    <p:sldId id="354" r:id="rId45"/>
    <p:sldId id="355" r:id="rId46"/>
    <p:sldId id="356" r:id="rId47"/>
    <p:sldId id="357" r:id="rId48"/>
    <p:sldId id="358" r:id="rId49"/>
    <p:sldId id="359" r:id="rId50"/>
    <p:sldId id="360" r:id="rId51"/>
    <p:sldId id="361" r:id="rId52"/>
    <p:sldId id="362" r:id="rId5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unga" panose="020B0502040204020203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unga" panose="020B0502040204020203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unga" panose="020B0502040204020203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unga" panose="020B0502040204020203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unga" panose="020B0502040204020203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unga" panose="020B0502040204020203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unga" panose="020B0502040204020203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unga" panose="020B0502040204020203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unga" panose="020B0502040204020203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NJHKS106zOfUMoTRPdxMQ==" hashData="SveL8/hO17X4K/PgxjDQ5N/Yayzu81lWiwcdsOEFP+1QM18sGN8wsFn5kqLScNoVKFDZBle3symGMeEC0uJt5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ictor Novellón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10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F50420-C945-44F6-BE00-E4F4AF504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333A22E-726C-4692-963C-ADE873C22F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ADBFDC2-81EA-4C09-A444-F01A81A09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3B2801F-4AEC-4834-B93F-4F6031492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C04B32-8899-4EF6-93C1-1192570F5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709B76-2331-47D6-B94C-8BC203ACF9BF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295581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7E65A0-A165-4C30-9241-6285424C6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A389ED4-07F8-4713-A5C4-9EF1F79261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01B07FB-C6D2-47E9-A1F8-9A1E08A2B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BC77426-0BB9-4881-B404-9BD6E5326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C1166F-778B-4F9D-AC41-71D789B8D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71F755-3112-4846-9280-CF46A6E7120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269548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9A9DF6-08E4-47CD-B163-9E4E0838E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4A5C22A-0DAC-45A2-BD73-4D7551BBF6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72458D-B4EE-4CE1-B903-CDA208A2E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FF253D-F7F7-40FF-9F63-2398BFB94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561BCE8-5EBB-460B-A957-5AD7C43D5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333809-92C7-4C83-A375-078AC7AC968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034336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CE7D79-7384-4214-9EA5-4FB956930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FFA6157-4698-4FA6-A3CE-EAECBF7A7B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98EB00F-F6BB-4848-BE46-FC99084BE1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6BFB66-1ED5-4242-941D-4EC5B20C1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A9F74C-9965-4693-9670-B3B50F049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39B7ECD-1330-46F8-B9AF-17F7921F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9BE0FC-D6FA-4203-B553-9A63E798FE1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733681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238174-28CE-4D36-A1FB-79AFFA5F3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6FB4D74-0CB7-4175-ACCB-327F0DFBBD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FD48D6C-0F2B-4550-82B5-C2F0EC6AE1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A48AC4-200C-403D-BEDD-309B71A84E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827D7F0-104E-40DA-94E5-8B2F1AFBE4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100F575-6BC5-4C6F-9062-847F77F79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C3D7685-6F08-4AA5-9D10-2EB8B1621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6ED9DA9-B227-40E6-A430-074370972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424053-0FB9-4876-B974-09B92B383FE8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514595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B85340-5586-4AB0-BE7E-FA323B7E6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DD622F9-7BE9-4B79-9A5F-946022346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2159422-B21F-4863-B55D-04B4FDF8F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424CE63-60DF-46B3-A180-D659F7F12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733FD9-4DF4-4293-91A3-3B15EFB6BE1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852009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28EE49F-25C8-4E6A-B1A7-8E13E95CA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0F2BD38-AE39-49A8-B37F-1AF7A48AA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F682288-3E65-475A-B50D-E07D28204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82E3B-F446-4914-AC07-9E94680E385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61161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B2F50A-0B47-4A59-9CBF-56473565F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4185976-BC12-4411-92E7-F5E4D0F0BA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726CFA3-7E06-4474-AA19-9111208C36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CEF3174-630C-4203-993A-BCD36C40F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874D555-3D30-4166-9FCB-58C8C03F5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28178CA-D6CC-4836-9C0A-2A441E1FB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0EBD4A-DCE2-4796-966E-DD1437208B91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459160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A5B4A4-14AE-4340-9E51-9E6091DE7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AAD5995-A052-4AAB-95AB-2C55048D19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2A6783F-925B-446E-850C-14629DBC25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CE8F15A-91A4-467C-9F5D-63C3C51B0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1CED62-7741-4EF3-824F-A585410D6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12933A-8643-4CCE-A177-27FF26FB5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52D5B-0028-471A-A78D-8C303A9E2FF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915122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3BC05F-0E92-45B0-A60B-CF1547321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6DBE8CF-8D65-4C75-BAF8-C0AA0A5DD8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01EA094-5A5D-4C76-9B52-07E4BED4E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9A0CBB6-A8BC-4120-9281-E622F01AD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A42349E-3C09-4252-B8B1-CCDBF3B49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5E0119-54CA-4933-8599-0B7D8C65CF2D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11707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79CFFED-4DCC-4699-97E6-9B1D667EF5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3C82597-F798-473A-B6B4-1D7B45765F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6CD6868-26B9-4A33-8274-1EA84B914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18895B2-1CBA-4217-AC92-EC9AB44DE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95980C-7124-4F72-A6C3-AF9451FFD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DF6709-B26C-494D-9364-8408D0583A6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173133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5670DD-4B34-4670-A3D0-D5F7E66B9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81C3F6A-D482-456E-BD5D-61A4D5F0C8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1FCF1C6-EEFF-4094-BD42-C8D3B3550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828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2D4D9E30-B6FC-49A9-9450-6DC8279DDF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8AC0E4E-A144-48BE-8438-0CC4F010A0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C49058F-7BB8-43B9-A050-7837D29F015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892CB277-A907-4AFB-965D-F67B5D263EB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AAEC741D-8802-495A-AF41-4E9C7CF75B8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64C42008-6BA8-4EF0-82F7-FE18F8FE3699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2E1C9BC-5DB7-40DB-9691-5BD593B044B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71439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>
            <a:extLst>
              <a:ext uri="{FF2B5EF4-FFF2-40B4-BE49-F238E27FC236}">
                <a16:creationId xmlns:a16="http://schemas.microsoft.com/office/drawing/2014/main" id="{A790DCFD-C94F-49E3-8FE8-6B6898506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7163" y="2203450"/>
            <a:ext cx="66357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>
                <a:solidFill>
                  <a:srgbClr val="00FFFF"/>
                </a:solidFill>
                <a:latin typeface="Tahoma" panose="020B0604030504040204" pitchFamily="34" charset="0"/>
              </a:rPr>
              <a:t>LA MÚSICA DE SIEMPRE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4000">
                <a:solidFill>
                  <a:srgbClr val="00FFFF"/>
                </a:solidFill>
                <a:latin typeface="Tahoma" panose="020B0604030504040204" pitchFamily="34" charset="0"/>
              </a:rPr>
              <a:t>13</a:t>
            </a:r>
          </a:p>
          <a:p>
            <a:pPr algn="ctr">
              <a:spcBef>
                <a:spcPct val="50000"/>
              </a:spcBef>
            </a:pPr>
            <a:endParaRPr lang="es-ES_tradnl" altLang="es-ES" sz="4000">
              <a:solidFill>
                <a:srgbClr val="00FFFF"/>
              </a:solidFill>
              <a:latin typeface="Tahoma" panose="020B0604030504040204" pitchFamily="34" charset="0"/>
            </a:endParaRPr>
          </a:p>
        </p:txBody>
      </p:sp>
      <p:sp>
        <p:nvSpPr>
          <p:cNvPr id="4101" name="Text Box 5">
            <a:extLst>
              <a:ext uri="{FF2B5EF4-FFF2-40B4-BE49-F238E27FC236}">
                <a16:creationId xmlns:a16="http://schemas.microsoft.com/office/drawing/2014/main" id="{FD2F7367-7B76-4D39-9101-D07971966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3" y="4886325"/>
            <a:ext cx="87217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altLang="es-ES" sz="2000">
                <a:solidFill>
                  <a:srgbClr val="00FFFF"/>
                </a:solidFill>
                <a:latin typeface="Tahoma" panose="020B0604030504040204" pitchFamily="34" charset="0"/>
              </a:rPr>
              <a:t>La finalidad de esta presentación, al contrario de las demás,</a:t>
            </a:r>
          </a:p>
          <a:p>
            <a:pPr algn="ctr"/>
            <a:r>
              <a:rPr lang="es-ES" altLang="es-ES" sz="2000">
                <a:solidFill>
                  <a:srgbClr val="00FFFF"/>
                </a:solidFill>
                <a:latin typeface="Tahoma" panose="020B0604030504040204" pitchFamily="34" charset="0"/>
              </a:rPr>
              <a:t>es disfrutar de la música de siempre acompañada de unas imágenes</a:t>
            </a:r>
            <a:endParaRPr lang="es-ES_tradnl" altLang="es-ES" sz="2000">
              <a:solidFill>
                <a:srgbClr val="00FFFF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>
    <p:sndAc>
      <p:stSnd loop="1">
        <p:snd r:embed="rId2" name="James Last - Time To Say Goodby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9" name="Picture 5">
            <a:extLst>
              <a:ext uri="{FF2B5EF4-FFF2-40B4-BE49-F238E27FC236}">
                <a16:creationId xmlns:a16="http://schemas.microsoft.com/office/drawing/2014/main" id="{4BF70FAD-D9DD-4AEC-9D13-63C3A6C24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1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2" name="Picture 4">
            <a:extLst>
              <a:ext uri="{FF2B5EF4-FFF2-40B4-BE49-F238E27FC236}">
                <a16:creationId xmlns:a16="http://schemas.microsoft.com/office/drawing/2014/main" id="{ECEC1229-A48F-45E9-AF48-5254F965C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9144000" cy="607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6" name="Picture 4">
            <a:extLst>
              <a:ext uri="{FF2B5EF4-FFF2-40B4-BE49-F238E27FC236}">
                <a16:creationId xmlns:a16="http://schemas.microsoft.com/office/drawing/2014/main" id="{C5737DEF-74E7-4D97-84E6-B72AED792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0"/>
            <a:ext cx="52371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80" name="Picture 4">
            <a:extLst>
              <a:ext uri="{FF2B5EF4-FFF2-40B4-BE49-F238E27FC236}">
                <a16:creationId xmlns:a16="http://schemas.microsoft.com/office/drawing/2014/main" id="{BF35DD8F-CF0F-4D80-88C7-016CD954A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4" name="Picture 4">
            <a:extLst>
              <a:ext uri="{FF2B5EF4-FFF2-40B4-BE49-F238E27FC236}">
                <a16:creationId xmlns:a16="http://schemas.microsoft.com/office/drawing/2014/main" id="{9A092E22-37C8-48D4-A744-53DC767DD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8" name="Picture 4">
            <a:extLst>
              <a:ext uri="{FF2B5EF4-FFF2-40B4-BE49-F238E27FC236}">
                <a16:creationId xmlns:a16="http://schemas.microsoft.com/office/drawing/2014/main" id="{5322C69F-3C49-417C-8D7D-68B0726703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2" name="Picture 4">
            <a:extLst>
              <a:ext uri="{FF2B5EF4-FFF2-40B4-BE49-F238E27FC236}">
                <a16:creationId xmlns:a16="http://schemas.microsoft.com/office/drawing/2014/main" id="{46AEF75D-546E-4F16-97E5-245C026E60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413" y="0"/>
            <a:ext cx="66532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6" name="Picture 4">
            <a:extLst>
              <a:ext uri="{FF2B5EF4-FFF2-40B4-BE49-F238E27FC236}">
                <a16:creationId xmlns:a16="http://schemas.microsoft.com/office/drawing/2014/main" id="{183F476F-40CF-47C2-8F96-D151BCFE6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1488"/>
            <a:ext cx="9144000" cy="571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100" name="Picture 4">
            <a:extLst>
              <a:ext uri="{FF2B5EF4-FFF2-40B4-BE49-F238E27FC236}">
                <a16:creationId xmlns:a16="http://schemas.microsoft.com/office/drawing/2014/main" id="{898C8784-89E6-43A2-B31F-DFF158C6F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0" y="95250"/>
            <a:ext cx="10668000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4" name="Picture 4">
            <a:extLst>
              <a:ext uri="{FF2B5EF4-FFF2-40B4-BE49-F238E27FC236}">
                <a16:creationId xmlns:a16="http://schemas.microsoft.com/office/drawing/2014/main" id="{B8A0CE2B-8986-42DA-82B0-E275F8829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8" name="Picture 4">
            <a:extLst>
              <a:ext uri="{FF2B5EF4-FFF2-40B4-BE49-F238E27FC236}">
                <a16:creationId xmlns:a16="http://schemas.microsoft.com/office/drawing/2014/main" id="{2A8CBD68-B71F-4215-BBA3-51ADFBAE7D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2" name="Picture 4">
            <a:extLst>
              <a:ext uri="{FF2B5EF4-FFF2-40B4-BE49-F238E27FC236}">
                <a16:creationId xmlns:a16="http://schemas.microsoft.com/office/drawing/2014/main" id="{E6B26634-421E-4C20-91D0-9E5D13292D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0038" y="180975"/>
            <a:ext cx="9744076" cy="649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6" name="Picture 4">
            <a:extLst>
              <a:ext uri="{FF2B5EF4-FFF2-40B4-BE49-F238E27FC236}">
                <a16:creationId xmlns:a16="http://schemas.microsoft.com/office/drawing/2014/main" id="{9CAEAC5F-377F-4918-94A7-649B936DF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20" name="Picture 4">
            <a:extLst>
              <a:ext uri="{FF2B5EF4-FFF2-40B4-BE49-F238E27FC236}">
                <a16:creationId xmlns:a16="http://schemas.microsoft.com/office/drawing/2014/main" id="{21582B05-A180-4E97-8E8E-88570B8B5C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8" name="Picture 4">
            <a:extLst>
              <a:ext uri="{FF2B5EF4-FFF2-40B4-BE49-F238E27FC236}">
                <a16:creationId xmlns:a16="http://schemas.microsoft.com/office/drawing/2014/main" id="{EAE4D96D-728D-49F1-B616-175AB7D69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2" name="Picture 4">
            <a:extLst>
              <a:ext uri="{FF2B5EF4-FFF2-40B4-BE49-F238E27FC236}">
                <a16:creationId xmlns:a16="http://schemas.microsoft.com/office/drawing/2014/main" id="{0888695C-27FD-4CDC-8665-A8A8F8C347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6" name="Picture 4">
            <a:extLst>
              <a:ext uri="{FF2B5EF4-FFF2-40B4-BE49-F238E27FC236}">
                <a16:creationId xmlns:a16="http://schemas.microsoft.com/office/drawing/2014/main" id="{DB8091C6-D278-4F21-AC8F-1DF9525FF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-52388"/>
            <a:ext cx="7872413" cy="691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40" name="Picture 4">
            <a:extLst>
              <a:ext uri="{FF2B5EF4-FFF2-40B4-BE49-F238E27FC236}">
                <a16:creationId xmlns:a16="http://schemas.microsoft.com/office/drawing/2014/main" id="{784FD307-6492-4AAA-BFD7-F872975D7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4" name="Picture 4">
            <a:extLst>
              <a:ext uri="{FF2B5EF4-FFF2-40B4-BE49-F238E27FC236}">
                <a16:creationId xmlns:a16="http://schemas.microsoft.com/office/drawing/2014/main" id="{C5B0A96E-AF03-45B8-BAE6-F976F0A359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8" name="Picture 4">
            <a:extLst>
              <a:ext uri="{FF2B5EF4-FFF2-40B4-BE49-F238E27FC236}">
                <a16:creationId xmlns:a16="http://schemas.microsoft.com/office/drawing/2014/main" id="{36864FE3-C43D-41E6-83E0-56CDCE5E60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2" name="Picture 4">
            <a:extLst>
              <a:ext uri="{FF2B5EF4-FFF2-40B4-BE49-F238E27FC236}">
                <a16:creationId xmlns:a16="http://schemas.microsoft.com/office/drawing/2014/main" id="{8DC69B42-ED79-4AF4-96A0-B181E9BF7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6" name="Picture 4">
            <a:extLst>
              <a:ext uri="{FF2B5EF4-FFF2-40B4-BE49-F238E27FC236}">
                <a16:creationId xmlns:a16="http://schemas.microsoft.com/office/drawing/2014/main" id="{66DFBF9A-5E3B-49F1-A524-1F8C60290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8700"/>
            <a:ext cx="9144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61" name="Picture 5">
            <a:extLst>
              <a:ext uri="{FF2B5EF4-FFF2-40B4-BE49-F238E27FC236}">
                <a16:creationId xmlns:a16="http://schemas.microsoft.com/office/drawing/2014/main" id="{3635193D-4268-4C72-BA88-688D1AF28D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02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4" name="Picture 4">
            <a:extLst>
              <a:ext uri="{FF2B5EF4-FFF2-40B4-BE49-F238E27FC236}">
                <a16:creationId xmlns:a16="http://schemas.microsoft.com/office/drawing/2014/main" id="{00574A2D-3516-4A13-AC1C-03B496054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8" name="Picture 4">
            <a:extLst>
              <a:ext uri="{FF2B5EF4-FFF2-40B4-BE49-F238E27FC236}">
                <a16:creationId xmlns:a16="http://schemas.microsoft.com/office/drawing/2014/main" id="{6963B172-7C6D-42C2-8375-75F308E20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7255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2" name="Picture 4">
            <a:extLst>
              <a:ext uri="{FF2B5EF4-FFF2-40B4-BE49-F238E27FC236}">
                <a16:creationId xmlns:a16="http://schemas.microsoft.com/office/drawing/2014/main" id="{6A68B84E-4BA0-4CB5-8A39-2AFA994B7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6" name="Picture 4">
            <a:extLst>
              <a:ext uri="{FF2B5EF4-FFF2-40B4-BE49-F238E27FC236}">
                <a16:creationId xmlns:a16="http://schemas.microsoft.com/office/drawing/2014/main" id="{ADC9E950-A0DB-43DC-B4D3-B58105924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4338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80" name="Picture 4">
            <a:extLst>
              <a:ext uri="{FF2B5EF4-FFF2-40B4-BE49-F238E27FC236}">
                <a16:creationId xmlns:a16="http://schemas.microsoft.com/office/drawing/2014/main" id="{1D3D4658-1B12-4514-AC29-7874DD55A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4" name="Picture 4">
            <a:extLst>
              <a:ext uri="{FF2B5EF4-FFF2-40B4-BE49-F238E27FC236}">
                <a16:creationId xmlns:a16="http://schemas.microsoft.com/office/drawing/2014/main" id="{F772EFED-DA86-45E6-B523-024FD34D0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8" name="Picture 4">
            <a:extLst>
              <a:ext uri="{FF2B5EF4-FFF2-40B4-BE49-F238E27FC236}">
                <a16:creationId xmlns:a16="http://schemas.microsoft.com/office/drawing/2014/main" id="{64228F54-9662-4CC7-9771-EE197093B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2" name="Picture 4">
            <a:extLst>
              <a:ext uri="{FF2B5EF4-FFF2-40B4-BE49-F238E27FC236}">
                <a16:creationId xmlns:a16="http://schemas.microsoft.com/office/drawing/2014/main" id="{C2E130BC-B95E-4A77-910F-081E96652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729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6" name="Picture 4">
            <a:extLst>
              <a:ext uri="{FF2B5EF4-FFF2-40B4-BE49-F238E27FC236}">
                <a16:creationId xmlns:a16="http://schemas.microsoft.com/office/drawing/2014/main" id="{1D9FF760-CA1E-449D-B968-F7D97CD44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44000" cy="598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700" name="Picture 4">
            <a:extLst>
              <a:ext uri="{FF2B5EF4-FFF2-40B4-BE49-F238E27FC236}">
                <a16:creationId xmlns:a16="http://schemas.microsoft.com/office/drawing/2014/main" id="{59B7DEF6-5595-454E-8A60-9644966F9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8688"/>
            <a:ext cx="9144000" cy="500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4" name="Picture 4">
            <a:extLst>
              <a:ext uri="{FF2B5EF4-FFF2-40B4-BE49-F238E27FC236}">
                <a16:creationId xmlns:a16="http://schemas.microsoft.com/office/drawing/2014/main" id="{4B140A77-8B01-430F-BB07-01B78EAF4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8" name="Picture 4">
            <a:extLst>
              <a:ext uri="{FF2B5EF4-FFF2-40B4-BE49-F238E27FC236}">
                <a16:creationId xmlns:a16="http://schemas.microsoft.com/office/drawing/2014/main" id="{0EE988EA-D75C-4F9D-B097-3D264A2A5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2" name="Picture 4">
            <a:extLst>
              <a:ext uri="{FF2B5EF4-FFF2-40B4-BE49-F238E27FC236}">
                <a16:creationId xmlns:a16="http://schemas.microsoft.com/office/drawing/2014/main" id="{22D2F87D-E847-4DB7-96C1-B21FA6A85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0"/>
            <a:ext cx="6843712" cy="684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6" name="Picture 4">
            <a:extLst>
              <a:ext uri="{FF2B5EF4-FFF2-40B4-BE49-F238E27FC236}">
                <a16:creationId xmlns:a16="http://schemas.microsoft.com/office/drawing/2014/main" id="{AF4E3615-BB00-49BA-A853-2EBD76C397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0988"/>
            <a:ext cx="9144000" cy="713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20" name="Picture 4">
            <a:extLst>
              <a:ext uri="{FF2B5EF4-FFF2-40B4-BE49-F238E27FC236}">
                <a16:creationId xmlns:a16="http://schemas.microsoft.com/office/drawing/2014/main" id="{FE3D7C1D-661B-4653-810E-DAD0BDB35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4" name="Picture 4">
            <a:extLst>
              <a:ext uri="{FF2B5EF4-FFF2-40B4-BE49-F238E27FC236}">
                <a16:creationId xmlns:a16="http://schemas.microsoft.com/office/drawing/2014/main" id="{8943AA74-BB71-4B11-BA2B-240B2FE61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7175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8" name="Picture 4">
            <a:extLst>
              <a:ext uri="{FF2B5EF4-FFF2-40B4-BE49-F238E27FC236}">
                <a16:creationId xmlns:a16="http://schemas.microsoft.com/office/drawing/2014/main" id="{09A8A313-F715-444D-8934-806A1A256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0" y="0"/>
            <a:ext cx="49149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2" name="Picture 4">
            <a:extLst>
              <a:ext uri="{FF2B5EF4-FFF2-40B4-BE49-F238E27FC236}">
                <a16:creationId xmlns:a16="http://schemas.microsoft.com/office/drawing/2014/main" id="{2EB9541B-ACB4-4A18-80EC-B6FBCFB97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0088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6" name="Picture 4">
            <a:extLst>
              <a:ext uri="{FF2B5EF4-FFF2-40B4-BE49-F238E27FC236}">
                <a16:creationId xmlns:a16="http://schemas.microsoft.com/office/drawing/2014/main" id="{9FFC6069-E2B5-43AB-BF05-8AC1E4DE1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40" name="Picture 4">
            <a:extLst>
              <a:ext uri="{FF2B5EF4-FFF2-40B4-BE49-F238E27FC236}">
                <a16:creationId xmlns:a16="http://schemas.microsoft.com/office/drawing/2014/main" id="{D54ACC3A-0846-41C5-AB50-7C2E7C5FF7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4" name="Picture 4">
            <a:extLst>
              <a:ext uri="{FF2B5EF4-FFF2-40B4-BE49-F238E27FC236}">
                <a16:creationId xmlns:a16="http://schemas.microsoft.com/office/drawing/2014/main" id="{66D92E94-284C-4698-901C-D61EA848B9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8" name="Picture 4">
            <a:extLst>
              <a:ext uri="{FF2B5EF4-FFF2-40B4-BE49-F238E27FC236}">
                <a16:creationId xmlns:a16="http://schemas.microsoft.com/office/drawing/2014/main" id="{CED40B93-111E-417E-9773-17BD6D3A08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2" name="Picture 4">
            <a:extLst>
              <a:ext uri="{FF2B5EF4-FFF2-40B4-BE49-F238E27FC236}">
                <a16:creationId xmlns:a16="http://schemas.microsoft.com/office/drawing/2014/main" id="{8E7F19C9-6D09-43E6-B16C-B6C965033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42388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6" name="Picture 4">
            <a:extLst>
              <a:ext uri="{FF2B5EF4-FFF2-40B4-BE49-F238E27FC236}">
                <a16:creationId xmlns:a16="http://schemas.microsoft.com/office/drawing/2014/main" id="{5DDB74F9-21D9-476F-98E0-FE4C17F85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60" name="Picture 4">
            <a:extLst>
              <a:ext uri="{FF2B5EF4-FFF2-40B4-BE49-F238E27FC236}">
                <a16:creationId xmlns:a16="http://schemas.microsoft.com/office/drawing/2014/main" id="{D22ABF59-786C-4459-90EC-5CDCF0016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>
            <a:extLst>
              <a:ext uri="{FF2B5EF4-FFF2-40B4-BE49-F238E27FC236}">
                <a16:creationId xmlns:a16="http://schemas.microsoft.com/office/drawing/2014/main" id="{75B69A9B-E544-4606-BB7F-19048EF94CA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195587" name="Picture 3">
            <a:extLst>
              <a:ext uri="{FF2B5EF4-FFF2-40B4-BE49-F238E27FC236}">
                <a16:creationId xmlns:a16="http://schemas.microsoft.com/office/drawing/2014/main" id="{5B396DBC-D7FE-43A5-9780-CC74EB2A5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5588" name="Text Box 4">
            <a:extLst>
              <a:ext uri="{FF2B5EF4-FFF2-40B4-BE49-F238E27FC236}">
                <a16:creationId xmlns:a16="http://schemas.microsoft.com/office/drawing/2014/main" id="{37FE1B4A-A13B-440E-B8E5-2EA456571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solidFill>
                  <a:schemeClr val="bg1"/>
                </a:solidFill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solidFill>
                  <a:schemeClr val="bg1"/>
                </a:solidFill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828602D-6716-4299-8C55-E8BFEFD1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A6A6386-E391-47DC-B2BE-51595D8675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D28B660-8357-47C3-B32A-3B2150B59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5DE3392-E0B2-4481-BDA7-29B22D923C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02DEFE8-FE91-4F9A-AF10-27A86643D6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12DC5640-DAC0-4616-A055-E63E5A981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11F371B-1637-4712-A147-0EA98D4A8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08A85F1-4A98-4DD2-8E3E-EE7249951C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506FFB4-3AF4-4C20-9E71-8AC7BFC37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9216A5C-0DA8-406A-AEC3-FE00A760A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EDFEA66D-1DB8-455B-BE58-26E955968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707200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</TotalTime>
  <Words>63</Words>
  <Application>Microsoft Office PowerPoint</Application>
  <PresentationFormat>Presentación en pantalla (4:3)</PresentationFormat>
  <Paragraphs>9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8" baseType="lpstr">
      <vt:lpstr>Times New Roman</vt:lpstr>
      <vt:lpstr>Tahoma</vt:lpstr>
      <vt:lpstr>Sylfaen</vt:lpstr>
      <vt:lpstr>Arial</vt:lpstr>
      <vt:lpstr>Tunga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92</cp:revision>
  <dcterms:created xsi:type="dcterms:W3CDTF">1601-01-01T00:00:00Z</dcterms:created>
  <dcterms:modified xsi:type="dcterms:W3CDTF">2020-10-29T10:57:20Z</dcterms:modified>
</cp:coreProperties>
</file>