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"/>
  </p:notesMasterIdLst>
  <p:sldIdLst>
    <p:sldId id="351" r:id="rId3"/>
    <p:sldId id="352" r:id="rId4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IGYBNe1yD+/L++AhT/c1A" hashData="4wXB11t6zPEeab+/eMyrRe/WnG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D951"/>
    <a:srgbClr val="00FFFF"/>
    <a:srgbClr val="663300"/>
    <a:srgbClr val="9933FF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5" autoAdjust="0"/>
    <p:restoredTop sz="94664" autoAdjust="0"/>
  </p:normalViewPr>
  <p:slideViewPr>
    <p:cSldViewPr>
      <p:cViewPr varScale="1">
        <p:scale>
          <a:sx n="34" d="100"/>
          <a:sy n="34" d="100"/>
        </p:scale>
        <p:origin x="-432" y="-11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2A2431-4A10-4F45-80E4-EC8AC22484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C43C56A5-F333-45B0-A41D-5036FE77D28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18" Type="http://schemas.openxmlformats.org/officeDocument/2006/relationships/audio" Target="../media/audio14.wav"/><Relationship Id="rId3" Type="http://schemas.openxmlformats.org/officeDocument/2006/relationships/image" Target="../media/image2.jpe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audio" Target="../media/audio13.wav"/><Relationship Id="rId2" Type="http://schemas.openxmlformats.org/officeDocument/2006/relationships/image" Target="../media/image1.jpeg"/><Relationship Id="rId16" Type="http://schemas.openxmlformats.org/officeDocument/2006/relationships/audio" Target="../media/audio12.wav"/><Relationship Id="rId20" Type="http://schemas.openxmlformats.org/officeDocument/2006/relationships/audio" Target="../media/audio16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5" Type="http://schemas.openxmlformats.org/officeDocument/2006/relationships/audio" Target="../media/audio1.wav"/><Relationship Id="rId15" Type="http://schemas.openxmlformats.org/officeDocument/2006/relationships/audio" Target="../media/audio11.wav"/><Relationship Id="rId10" Type="http://schemas.openxmlformats.org/officeDocument/2006/relationships/audio" Target="../media/audio6.wav"/><Relationship Id="rId19" Type="http://schemas.openxmlformats.org/officeDocument/2006/relationships/audio" Target="../media/audio15.wav"/><Relationship Id="rId4" Type="http://schemas.openxmlformats.org/officeDocument/2006/relationships/image" Target="../media/image3.gif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Paco-de-Luc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887332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8243862" y="931817"/>
            <a:ext cx="10572824" cy="14509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21D95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PACO  DE  LUCIA</a:t>
            </a:r>
            <a:endParaRPr lang="es-ES" sz="40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21D95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9816818" y="1717635"/>
            <a:ext cx="2929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hlinkClick r:id="" action="ppaction://noaction">
                  <a:snd r:embed="rId5" name="andalucia.wav"/>
                </a:hlinkClick>
              </a:rPr>
              <a:t>ANDALUCIA</a:t>
            </a:r>
            <a:endParaRPr lang="es-ES" sz="3600" b="1" dirty="0">
              <a:solidFill>
                <a:srgbClr val="FF0000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8602372" y="2646329"/>
            <a:ext cx="44587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6" name="paco de lucia, manuel de falla - el amor brujo.wav"/>
                </a:hlinkClick>
              </a:rPr>
              <a:t>EL AMOR BRUJO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6030604" y="3646461"/>
            <a:ext cx="70203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7" name="paco de lucia - concierto de aranjuez.wav"/>
                </a:hlinkClick>
              </a:rPr>
              <a:t>CONCIERTO DE ARANJUEZ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0031132" y="931817"/>
            <a:ext cx="28055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8" name="paco de lucia - spanish guitar - granada classical guitar.wav"/>
                </a:hlinkClick>
              </a:rPr>
              <a:t>GRANADA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6816422" y="4646593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9" name="paco de lucia - bulerias flamencas.wav"/>
                </a:hlinkClick>
              </a:rPr>
              <a:t>BULERIAS FLAMENCAS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7602240" y="6718295"/>
            <a:ext cx="5149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10" name="paco de lucia - ojos de brujo - entre dos aguas.wav"/>
                </a:hlinkClick>
              </a:rPr>
              <a:t>ENTRE DOS AGUAS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3030208" y="8575683"/>
            <a:ext cx="3429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11" name="paco de lucia y manolo sanlucar - sevillanas a dos guitarras.wav"/>
                </a:hlinkClick>
              </a:rPr>
              <a:t>SEVILLANAS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7959430" y="7575551"/>
            <a:ext cx="50453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12" name="paco de lucia &amp; chambao - tango flamenco.wav"/>
                </a:hlinkClick>
              </a:rPr>
              <a:t>TANGO FLAMENCO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8315300" y="4646593"/>
            <a:ext cx="71438" cy="7371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ORFEO NEGRO</a:t>
            </a:r>
            <a:endParaRPr lang="es-ES" dirty="0"/>
          </a:p>
        </p:txBody>
      </p:sp>
      <p:sp>
        <p:nvSpPr>
          <p:cNvPr id="25" name="24 CuadroTexto"/>
          <p:cNvSpPr txBox="1"/>
          <p:nvPr/>
        </p:nvSpPr>
        <p:spPr>
          <a:xfrm>
            <a:off x="18745248" y="8575683"/>
            <a:ext cx="40302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13" name="paco de lucia &amp; al dimeola &amp; john mclaughlin - orfeo negro.wav"/>
                </a:hlinkClick>
              </a:rPr>
              <a:t>ORFEO NEGRO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13101646" y="5432411"/>
            <a:ext cx="28039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14" name="musica clasica - guitarra clásica española - asturias.wav"/>
                </a:hlinkClick>
              </a:rPr>
              <a:t>ASTURIAS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3101646" y="6575419"/>
            <a:ext cx="4031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hlinkClick r:id="" action="ppaction://noaction">
                  <a:snd r:embed="rId15" name="paco de lucia &amp; luis salinas - besame mucho.wav"/>
                </a:hlinkClick>
              </a:rPr>
              <a:t>BESAME MUCHO</a:t>
            </a:r>
            <a:endParaRPr lang="es-ES" sz="3600" b="1" dirty="0">
              <a:solidFill>
                <a:srgbClr val="FF0000"/>
              </a:solidFill>
            </a:endParaRPr>
          </a:p>
        </p:txBody>
      </p:sp>
      <p:sp>
        <p:nvSpPr>
          <p:cNvPr id="28" name="27 CuadroTexto">
            <a:hlinkClick r:id="" action="ppaction://noaction">
              <a:snd r:embed="rId16" name="guitarra clasica - paco de lucia - guitarra clasica - capricho arabe(2)186.wav"/>
            </a:hlinkClick>
          </p:cNvPr>
          <p:cNvSpPr txBox="1"/>
          <p:nvPr/>
        </p:nvSpPr>
        <p:spPr>
          <a:xfrm>
            <a:off x="18030868" y="9647253"/>
            <a:ext cx="4865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16" name="guitarra clasica - paco de lucia - guitarra clasica - capricho arabe(2)186.wav"/>
                </a:hlinkClick>
              </a:rPr>
              <a:t>CAPRICHO ARABE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29" name="28 CuadroTexto">
            <a:hlinkClick r:id="" action="ppaction://noaction">
              <a:snd r:embed="rId17" name="(camaron de la isla - paco de lucia y tomatito) como el agua [01] como el agua.wav"/>
            </a:hlinkClick>
          </p:cNvPr>
          <p:cNvSpPr txBox="1"/>
          <p:nvPr/>
        </p:nvSpPr>
        <p:spPr>
          <a:xfrm>
            <a:off x="13101646" y="7504113"/>
            <a:ext cx="4202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17" name="(camaron de la isla - paco de lucia y tomatito) como el agua [01] como el agua.wav"/>
                </a:hlinkClick>
              </a:rPr>
              <a:t>COMO EL AGUA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3030208" y="4575155"/>
            <a:ext cx="28055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18" name="03 romanza.wav"/>
                </a:hlinkClick>
              </a:rPr>
              <a:t>ROMANZA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31" name="30 CuadroTexto">
            <a:hlinkClick r:id="" action="ppaction://noaction">
              <a:snd r:embed="rId19" name="vicente amigo &amp; paco de lucia - duelo de guitarras.wav"/>
            </a:hlinkClick>
          </p:cNvPr>
          <p:cNvSpPr txBox="1"/>
          <p:nvPr/>
        </p:nvSpPr>
        <p:spPr>
          <a:xfrm>
            <a:off x="16887860" y="5575287"/>
            <a:ext cx="59847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19" name="vicente amigo &amp; paco de lucia - duelo de guitarras.wav"/>
                </a:hlinkClick>
              </a:rPr>
              <a:t>DUELO DE GUITARRAS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13101646" y="3646461"/>
            <a:ext cx="21210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hlinkClick r:id="" action="ppaction://noaction">
                  <a:snd r:embed="rId20" name="04-triana173.wav"/>
                </a:hlinkClick>
              </a:rPr>
              <a:t>TRIANA</a:t>
            </a:r>
            <a:endParaRPr lang="es-ES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xclusivo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exclusivo</Template>
  <TotalTime>128</TotalTime>
  <Words>98</Words>
  <Application>Microsoft Office PowerPoint</Application>
  <PresentationFormat>Personalizado</PresentationFormat>
  <Paragraphs>47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exclusivo</vt:lpstr>
      <vt:lpstr>Diseño predeterminado</vt:lpstr>
      <vt:lpstr>Diapositiva 1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2013-11-08T20:14:21Z</dcterms:created>
  <dcterms:modified xsi:type="dcterms:W3CDTF">2014-03-04T18:59:23Z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