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71" r:id="rId16"/>
    <p:sldId id="270" r:id="rId17"/>
    <p:sldId id="272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6507CC-A80D-4EEE-8AA4-512A46BF161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35F53-592B-4111-A797-059F05623506}" type="datetimeFigureOut">
              <a:rPr lang="es-ES" smtClean="0"/>
              <a:pPr/>
              <a:t>23/10/2012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6B52F-0B11-4EE5-97A8-EFCD17DB40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C497E74-0D67-426A-8E79-9672CC107A1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0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urga+panama+panama+panama+panama__7F086A_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86575" y="0"/>
            <a:ext cx="2257425" cy="63817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5949280"/>
            <a:ext cx="2705100" cy="638175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0"/>
            <a:ext cx="2543175" cy="504826"/>
          </a:xfrm>
          <a:prstGeom prst="rect">
            <a:avLst/>
          </a:prstGeom>
          <a:noFill/>
        </p:spPr>
      </p:pic>
      <p:pic>
        <p:nvPicPr>
          <p:cNvPr id="1036" name="Picture 12" descr="http://upload.wikimedia.org/wikipedia/en/f/f7/Hectorlavo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20688"/>
            <a:ext cx="814719" cy="1152128"/>
          </a:xfrm>
          <a:prstGeom prst="rect">
            <a:avLst/>
          </a:prstGeom>
          <a:noFill/>
        </p:spPr>
      </p:pic>
      <p:pic>
        <p:nvPicPr>
          <p:cNvPr id="1037" name="Picture 13" descr="C:\Users\Usuario\Downloads\PERÚ\animated-Peru-flag[1] (2)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6093296"/>
            <a:ext cx="951925" cy="601216"/>
          </a:xfrm>
          <a:prstGeom prst="rect">
            <a:avLst/>
          </a:prstGeom>
          <a:noFill/>
        </p:spPr>
      </p:pic>
      <p:pic>
        <p:nvPicPr>
          <p:cNvPr id="1038" name="Picture 14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832" y="0"/>
            <a:ext cx="1447800" cy="914400"/>
          </a:xfrm>
          <a:prstGeom prst="rect">
            <a:avLst/>
          </a:prstGeom>
          <a:noFill/>
        </p:spPr>
      </p:pic>
      <p:pic>
        <p:nvPicPr>
          <p:cNvPr id="1039" name="Picture 15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0312" y="1412776"/>
            <a:ext cx="1447800" cy="9144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3"/>
    <p:sndAc>
      <p:stSnd>
        <p:snd r:embed="rId2" name="hector lavor - la murga de panam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PERÚ\1773738_208b3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734050"/>
            <a:ext cx="1524000" cy="1123950"/>
          </a:xfrm>
          <a:prstGeom prst="rect">
            <a:avLst/>
          </a:prstGeom>
          <a:noFill/>
        </p:spPr>
      </p:pic>
      <p:pic>
        <p:nvPicPr>
          <p:cNvPr id="8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5734050"/>
            <a:ext cx="1524000" cy="1123950"/>
          </a:xfrm>
          <a:prstGeom prst="rect">
            <a:avLst/>
          </a:prstGeom>
          <a:noFill/>
        </p:spPr>
      </p:pic>
      <p:pic>
        <p:nvPicPr>
          <p:cNvPr id="9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5734050"/>
            <a:ext cx="1524000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ERÚ\1276393883_99763589_1-Murga-2010-panama-127639388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</p:spPr>
      </p:pic>
      <p:pic>
        <p:nvPicPr>
          <p:cNvPr id="3075" name="Picture 3" descr="C:\Users\Usuario\Downloads\PERÚ\249pcxv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789040"/>
            <a:ext cx="1924050" cy="2114550"/>
          </a:xfrm>
          <a:prstGeom prst="rect">
            <a:avLst/>
          </a:prstGeom>
          <a:noFill/>
        </p:spPr>
      </p:pic>
      <p:pic>
        <p:nvPicPr>
          <p:cNvPr id="3076" name="Picture 4" descr="C:\Users\Usuario\Downloads\PERÚ\249pcxv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764704"/>
            <a:ext cx="1924050" cy="2114550"/>
          </a:xfrm>
          <a:prstGeom prst="rect">
            <a:avLst/>
          </a:prstGeom>
          <a:noFill/>
        </p:spPr>
      </p:pic>
      <p:pic>
        <p:nvPicPr>
          <p:cNvPr id="3077" name="Picture 5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88640"/>
            <a:ext cx="1447800" cy="914400"/>
          </a:xfrm>
          <a:prstGeom prst="rect">
            <a:avLst/>
          </a:prstGeom>
          <a:noFill/>
        </p:spPr>
      </p:pic>
      <p:pic>
        <p:nvPicPr>
          <p:cNvPr id="3078" name="Picture 6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3717032"/>
            <a:ext cx="1447800" cy="914400"/>
          </a:xfrm>
          <a:prstGeom prst="rect">
            <a:avLst/>
          </a:prstGeom>
          <a:noFill/>
        </p:spPr>
      </p:pic>
      <p:pic>
        <p:nvPicPr>
          <p:cNvPr id="3079" name="Picture 7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5229200"/>
            <a:ext cx="1447800" cy="914400"/>
          </a:xfrm>
          <a:prstGeom prst="rect">
            <a:avLst/>
          </a:prstGeom>
          <a:noFill/>
        </p:spPr>
      </p:pic>
      <p:pic>
        <p:nvPicPr>
          <p:cNvPr id="3080" name="Picture 8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132856"/>
            <a:ext cx="1447800" cy="9144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PERÚ\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Latas, tazas, bolsos, botellas, marcos gif y otros\1195432dkkiw3sd7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3568" cy="980728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Latas, tazas, bolsos, botellas, marcos gif y otros\1195432dkkiw3sd7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0432" y="2924944"/>
            <a:ext cx="683568" cy="980728"/>
          </a:xfrm>
          <a:prstGeom prst="rect">
            <a:avLst/>
          </a:prstGeom>
          <a:noFill/>
        </p:spPr>
      </p:pic>
      <p:pic>
        <p:nvPicPr>
          <p:cNvPr id="8" name="Picture 2" descr="C:\Users\Usuario\Downloads\14-4-2012\Latas, tazas, bolsos, botellas, marcos gif y otros\1195432dkkiw3sd7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2936"/>
            <a:ext cx="683568" cy="980728"/>
          </a:xfrm>
          <a:prstGeom prst="rect">
            <a:avLst/>
          </a:prstGeom>
          <a:noFill/>
        </p:spPr>
      </p:pic>
      <p:pic>
        <p:nvPicPr>
          <p:cNvPr id="9" name="Picture 2" descr="C:\Users\Usuario\Downloads\14-4-2012\Latas, tazas, bolsos, botellas, marcos gif y otros\1195432dkkiw3sd7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0432" y="5877272"/>
            <a:ext cx="683568" cy="980728"/>
          </a:xfrm>
          <a:prstGeom prst="rect">
            <a:avLst/>
          </a:prstGeom>
          <a:noFill/>
        </p:spPr>
      </p:pic>
      <p:pic>
        <p:nvPicPr>
          <p:cNvPr id="10" name="Picture 2" descr="C:\Users\Usuario\Downloads\14-4-2012\Latas, tazas, bolsos, botellas, marcos gif y otros\1195432dkkiw3sd7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683568" cy="980728"/>
          </a:xfrm>
          <a:prstGeom prst="rect">
            <a:avLst/>
          </a:prstGeom>
          <a:noFill/>
        </p:spPr>
      </p:pic>
      <p:pic>
        <p:nvPicPr>
          <p:cNvPr id="11" name="Picture 2" descr="C:\Users\Usuario\Downloads\14-4-2012\Latas, tazas, bolsos, botellas, marcos gif y otros\1195432dkkiw3sd7z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0432" y="0"/>
            <a:ext cx="683568" cy="98072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PERÚ\murga+panama+panama+panama+panama__7F086A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latin typeface="Arial Black" pitchFamily="34" charset="0"/>
              </a:rPr>
              <a:t>Vamos a bailar la murga , la murga del Panamá , los muchachos se alborotan , cuando la ven caminar </a:t>
            </a:r>
            <a:endParaRPr lang="es-ES" sz="2400" dirty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5123" name="Picture 3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88640"/>
            <a:ext cx="1447800" cy="9144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www.victoriachile.cl/OriginalWeb/blognoticias/wp-content/uploads/2012/06/mur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Eh vamos a bailar la murga , la murga del panamá </a:t>
            </a:r>
            <a:b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esto es una cosa fácil , y muy buena p` bailar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151" name="Picture 7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88640"/>
            <a:ext cx="1224136" cy="773139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dealante.com/upload/nodos/2006/9/28/doc-706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Vamos a bailar la murga,  la murga del Panamá,  los muchachos se alborotan,  cuando lo ven caminar. 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3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0"/>
            <a:ext cx="684076" cy="54868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2.bp.blogspot.com/-d9Gst5GVkf0/TYNp6515AbI/AAAAAAAABBE/GpGO5TBCdPM/s1600/cfk%2Bcierra%2Bel%2Bcarnav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88559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 smtClean="0">
                <a:solidFill>
                  <a:srgbClr val="92D050"/>
                </a:solidFill>
                <a:latin typeface="Arial Black" pitchFamily="34" charset="0"/>
              </a:rPr>
              <a:t>hay tu tienes un caminao, que me tiene trastornao, </a:t>
            </a:r>
            <a:br>
              <a:rPr lang="es-ES" sz="2200" dirty="0" smtClean="0">
                <a:solidFill>
                  <a:srgbClr val="92D050"/>
                </a:solidFill>
                <a:latin typeface="Arial Black" pitchFamily="34" charset="0"/>
              </a:rPr>
            </a:br>
            <a:r>
              <a:rPr lang="es-ES" sz="2200" dirty="0" smtClean="0">
                <a:solidFill>
                  <a:srgbClr val="92D050"/>
                </a:solidFill>
                <a:latin typeface="Arial Black" pitchFamily="34" charset="0"/>
              </a:rPr>
              <a:t>y cuando bailas la murga,  oie mamita que buena estas. </a:t>
            </a:r>
            <a:endParaRPr lang="es-ES" sz="2200" dirty="0">
              <a:solidFill>
                <a:srgbClr val="92D05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PERÚ\1795154_6fff2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47800" cy="836712"/>
          </a:xfrm>
          <a:prstGeom prst="rect">
            <a:avLst/>
          </a:prstGeom>
          <a:noFill/>
        </p:spPr>
      </p:pic>
      <p:pic>
        <p:nvPicPr>
          <p:cNvPr id="9219" name="Picture 3" descr="C:\Users\Usuario\Downloads\PERÚ\animated-Peru-flag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0"/>
            <a:ext cx="1447800" cy="817240"/>
          </a:xfrm>
          <a:prstGeom prst="rect">
            <a:avLst/>
          </a:prstGeom>
          <a:noFill/>
        </p:spPr>
      </p:pic>
      <p:pic>
        <p:nvPicPr>
          <p:cNvPr id="9221" name="Picture 5" descr="Animated Flag of Urugua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0"/>
            <a:ext cx="1447800" cy="836712"/>
          </a:xfrm>
          <a:prstGeom prst="rect">
            <a:avLst/>
          </a:prstGeom>
          <a:noFill/>
        </p:spPr>
      </p:pic>
      <p:pic>
        <p:nvPicPr>
          <p:cNvPr id="9223" name="Picture 7" descr="Animated Flag of Venezuel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96200" y="0"/>
            <a:ext cx="1447800" cy="836712"/>
          </a:xfrm>
          <a:prstGeom prst="rect">
            <a:avLst/>
          </a:prstGeom>
          <a:noFill/>
        </p:spPr>
      </p:pic>
      <p:pic>
        <p:nvPicPr>
          <p:cNvPr id="7" name="Picture 3" descr="C:\Users\Usuario\Downloads\PERÚ\animated-Peru-flag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6040760"/>
            <a:ext cx="1447800" cy="817240"/>
          </a:xfrm>
          <a:prstGeom prst="rect">
            <a:avLst/>
          </a:prstGeom>
          <a:noFill/>
        </p:spPr>
      </p:pic>
      <p:pic>
        <p:nvPicPr>
          <p:cNvPr id="8" name="Picture 2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021288"/>
            <a:ext cx="1447800" cy="836712"/>
          </a:xfrm>
          <a:prstGeom prst="rect">
            <a:avLst/>
          </a:prstGeom>
          <a:noFill/>
        </p:spPr>
      </p:pic>
      <p:pic>
        <p:nvPicPr>
          <p:cNvPr id="9" name="Picture 5" descr="Animated Flag of Urugua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6021288"/>
            <a:ext cx="1447800" cy="836712"/>
          </a:xfrm>
          <a:prstGeom prst="rect">
            <a:avLst/>
          </a:prstGeom>
          <a:noFill/>
        </p:spPr>
      </p:pic>
      <p:pic>
        <p:nvPicPr>
          <p:cNvPr id="10" name="Picture 7" descr="Animated Flag of Venezuel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21288"/>
            <a:ext cx="1447800" cy="836712"/>
          </a:xfrm>
          <a:prstGeom prst="rect">
            <a:avLst/>
          </a:prstGeom>
          <a:noFill/>
        </p:spPr>
      </p:pic>
      <p:pic>
        <p:nvPicPr>
          <p:cNvPr id="9224" name="Picture 8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1484784"/>
            <a:ext cx="1524000" cy="1123950"/>
          </a:xfrm>
          <a:prstGeom prst="rect">
            <a:avLst/>
          </a:prstGeom>
          <a:noFill/>
        </p:spPr>
      </p:pic>
      <p:pic>
        <p:nvPicPr>
          <p:cNvPr id="9225" name="Picture 9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1916832"/>
            <a:ext cx="1524000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28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PERÚ\1342727640_416950771_1-Fotos-de--MURGA-PANAM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0912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4509120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000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es-ES" sz="2000" dirty="0" smtClean="0">
                <a:latin typeface="Arial Black" pitchFamily="34" charset="0"/>
              </a:rPr>
              <a:t>Murga pa aquí murga pa allá,  </a:t>
            </a:r>
            <a:r>
              <a:rPr lang="es-ES" sz="2000" dirty="0" smtClean="0">
                <a:latin typeface="Arial Black" pitchFamily="34" charset="0"/>
              </a:rPr>
              <a:t>esta </a:t>
            </a:r>
            <a:r>
              <a:rPr lang="es-ES" sz="2000" dirty="0" smtClean="0">
                <a:latin typeface="Arial Black" pitchFamily="34" charset="0"/>
              </a:rPr>
              <a:t>la murga del panamá,  oie muchacha vamos a bailar,   </a:t>
            </a:r>
            <a:r>
              <a:rPr lang="es-ES" sz="2000" dirty="0" smtClean="0">
                <a:latin typeface="Arial Black" pitchFamily="34" charset="0"/>
              </a:rPr>
              <a:t>esta </a:t>
            </a:r>
            <a:r>
              <a:rPr lang="es-ES" sz="2000" dirty="0" smtClean="0">
                <a:latin typeface="Arial Black" pitchFamily="34" charset="0"/>
              </a:rPr>
              <a:t>la murga del panamá,  </a:t>
            </a:r>
            <a:r>
              <a:rPr lang="es-ES" sz="2000" dirty="0" smtClean="0">
                <a:latin typeface="Arial Black" pitchFamily="34" charset="0"/>
              </a:rPr>
              <a:t>eeeesta </a:t>
            </a:r>
            <a:r>
              <a:rPr lang="es-ES" sz="2000" dirty="0" smtClean="0">
                <a:latin typeface="Arial Black" pitchFamily="34" charset="0"/>
              </a:rPr>
              <a:t>la murga del panamá,  </a:t>
            </a:r>
            <a:r>
              <a:rPr lang="es-ES" sz="2000" dirty="0" smtClean="0">
                <a:latin typeface="Arial Black" pitchFamily="34" charset="0"/>
              </a:rPr>
              <a:t>esta </a:t>
            </a:r>
            <a:r>
              <a:rPr lang="es-ES" sz="2000" dirty="0" smtClean="0">
                <a:latin typeface="Arial Black" pitchFamily="34" charset="0"/>
              </a:rPr>
              <a:t>la murga del panamá,  ooooie quiero bailar,  </a:t>
            </a:r>
            <a:r>
              <a:rPr lang="es-ES" sz="2000" dirty="0" smtClean="0">
                <a:latin typeface="Arial Black" pitchFamily="34" charset="0"/>
              </a:rPr>
              <a:t>esta </a:t>
            </a:r>
            <a:r>
              <a:rPr lang="es-ES" sz="2000" dirty="0" smtClean="0">
                <a:latin typeface="Arial Black" pitchFamily="34" charset="0"/>
              </a:rPr>
              <a:t>la rumba del panamá,  eeey panamá y panamá y pana panamá,  </a:t>
            </a:r>
            <a:r>
              <a:rPr lang="es-ES" sz="2000" dirty="0" smtClean="0">
                <a:latin typeface="Arial Black" pitchFamily="34" charset="0"/>
              </a:rPr>
              <a:t>esta </a:t>
            </a:r>
            <a:r>
              <a:rPr lang="es-ES" sz="2000" dirty="0" smtClean="0">
                <a:latin typeface="Arial Black" pitchFamily="34" charset="0"/>
              </a:rPr>
              <a:t>la rumba del panamá.  ataca JONH  en el 4 yo voy todo,, ehh 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9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fundacionmagistralia.com/fundacion/imagenes/noticias/122/1_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620688"/>
            <a:ext cx="1524000" cy="1123950"/>
          </a:xfrm>
          <a:prstGeom prst="rect">
            <a:avLst/>
          </a:prstGeom>
          <a:noFill/>
        </p:spPr>
      </p:pic>
      <p:pic>
        <p:nvPicPr>
          <p:cNvPr id="11268" name="Picture 4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548680"/>
            <a:ext cx="1524000" cy="1123950"/>
          </a:xfrm>
          <a:prstGeom prst="rect">
            <a:avLst/>
          </a:prstGeom>
          <a:noFill/>
        </p:spPr>
      </p:pic>
      <p:pic>
        <p:nvPicPr>
          <p:cNvPr id="11269" name="Picture 5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48680"/>
            <a:ext cx="1524000" cy="1123950"/>
          </a:xfrm>
          <a:prstGeom prst="rect">
            <a:avLst/>
          </a:prstGeom>
          <a:noFill/>
        </p:spPr>
      </p:pic>
      <p:pic>
        <p:nvPicPr>
          <p:cNvPr id="11270" name="Picture 6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734050"/>
            <a:ext cx="1524000" cy="1123950"/>
          </a:xfrm>
          <a:prstGeom prst="rect">
            <a:avLst/>
          </a:prstGeom>
          <a:noFill/>
        </p:spPr>
      </p:pic>
      <p:pic>
        <p:nvPicPr>
          <p:cNvPr id="11271" name="Picture 7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5734050"/>
            <a:ext cx="1524000" cy="1123950"/>
          </a:xfrm>
          <a:prstGeom prst="rect">
            <a:avLst/>
          </a:prstGeom>
          <a:noFill/>
        </p:spPr>
      </p:pic>
      <p:pic>
        <p:nvPicPr>
          <p:cNvPr id="11272" name="Picture 8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734050"/>
            <a:ext cx="1524000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39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686.photobucket.com/albums/vv227/jrocksunshine/trump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340768"/>
            <a:ext cx="1524000" cy="1123950"/>
          </a:xfrm>
          <a:prstGeom prst="rect">
            <a:avLst/>
          </a:prstGeom>
          <a:noFill/>
        </p:spPr>
      </p:pic>
      <p:pic>
        <p:nvPicPr>
          <p:cNvPr id="4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734050"/>
            <a:ext cx="1524000" cy="1123950"/>
          </a:xfrm>
          <a:prstGeom prst="rect">
            <a:avLst/>
          </a:prstGeom>
          <a:noFill/>
        </p:spPr>
      </p:pic>
      <p:pic>
        <p:nvPicPr>
          <p:cNvPr id="5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5734050"/>
            <a:ext cx="1524000" cy="1123950"/>
          </a:xfrm>
          <a:prstGeom prst="rect">
            <a:avLst/>
          </a:prstGeom>
          <a:noFill/>
        </p:spPr>
      </p:pic>
      <p:pic>
        <p:nvPicPr>
          <p:cNvPr id="6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734050"/>
            <a:ext cx="1524000" cy="1123950"/>
          </a:xfrm>
          <a:prstGeom prst="rect">
            <a:avLst/>
          </a:prstGeom>
          <a:noFill/>
        </p:spPr>
      </p:pic>
      <p:pic>
        <p:nvPicPr>
          <p:cNvPr id="7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1524000" cy="1123950"/>
          </a:xfrm>
          <a:prstGeom prst="rect">
            <a:avLst/>
          </a:prstGeom>
          <a:noFill/>
        </p:spPr>
      </p:pic>
      <p:pic>
        <p:nvPicPr>
          <p:cNvPr id="8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4000" cy="1123950"/>
          </a:xfrm>
          <a:prstGeom prst="rect">
            <a:avLst/>
          </a:prstGeom>
          <a:noFill/>
        </p:spPr>
      </p:pic>
      <p:pic>
        <p:nvPicPr>
          <p:cNvPr id="9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0"/>
            <a:ext cx="1524000" cy="1123950"/>
          </a:xfrm>
          <a:prstGeom prst="rect">
            <a:avLst/>
          </a:prstGeom>
          <a:noFill/>
        </p:spPr>
      </p:pic>
      <p:pic>
        <p:nvPicPr>
          <p:cNvPr id="10" name="Picture 2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132856"/>
            <a:ext cx="1447800" cy="836712"/>
          </a:xfrm>
          <a:prstGeom prst="rect">
            <a:avLst/>
          </a:prstGeom>
          <a:noFill/>
        </p:spPr>
      </p:pic>
    </p:spTree>
  </p:cSld>
  <p:clrMapOvr>
    <a:masterClrMapping/>
  </p:clrMapOvr>
  <p:transition advTm="4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panama1.com/imagenes/panama/carnaval/carnaval_panama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734050"/>
            <a:ext cx="1524000" cy="1123950"/>
          </a:xfrm>
          <a:prstGeom prst="rect">
            <a:avLst/>
          </a:prstGeom>
          <a:noFill/>
        </p:spPr>
      </p:pic>
      <p:pic>
        <p:nvPicPr>
          <p:cNvPr id="4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5734050"/>
            <a:ext cx="1524000" cy="1123950"/>
          </a:xfrm>
          <a:prstGeom prst="rect">
            <a:avLst/>
          </a:prstGeom>
          <a:noFill/>
        </p:spPr>
      </p:pic>
      <p:pic>
        <p:nvPicPr>
          <p:cNvPr id="5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734050"/>
            <a:ext cx="1524000" cy="1123950"/>
          </a:xfrm>
          <a:prstGeom prst="rect">
            <a:avLst/>
          </a:prstGeom>
          <a:noFill/>
        </p:spPr>
      </p:pic>
      <p:pic>
        <p:nvPicPr>
          <p:cNvPr id="6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5734050"/>
            <a:ext cx="1524000" cy="1123950"/>
          </a:xfrm>
          <a:prstGeom prst="rect">
            <a:avLst/>
          </a:prstGeom>
          <a:noFill/>
        </p:spPr>
      </p:pic>
      <p:pic>
        <p:nvPicPr>
          <p:cNvPr id="7" name="Picture 2" descr="C:\Users\Usuario\Downloads\PERÚ\animated-Panama-flag[1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447800" cy="836712"/>
          </a:xfrm>
          <a:prstGeom prst="rect">
            <a:avLst/>
          </a:prstGeom>
          <a:noFill/>
        </p:spPr>
      </p:pic>
    </p:spTree>
  </p:cSld>
  <p:clrMapOvr>
    <a:masterClrMapping/>
  </p:clrMapOvr>
  <p:transition advTm="39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C:\Users\Usuario\Downloads\PERÚ\1282141927_19407064_3-MURGA-EXPLOSION-Ciudad-de-Panama-128214192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3651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4437112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Murga pa aquí,  murga pa allá,  esta es la murga del panamá, estas es la murga y que buena esta, estas es la murga del panamá,  eyy chacuchucuchae chacuchucuchucuchachacha,  esta es la murga del panamá,  que buena la maraca la murga mamá , esta es la murga del panamá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6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212976"/>
            <a:ext cx="1524000" cy="1123950"/>
          </a:xfrm>
          <a:prstGeom prst="rect">
            <a:avLst/>
          </a:prstGeom>
          <a:noFill/>
        </p:spPr>
      </p:pic>
      <p:pic>
        <p:nvPicPr>
          <p:cNvPr id="7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3212976"/>
            <a:ext cx="1524000" cy="1123950"/>
          </a:xfrm>
          <a:prstGeom prst="rect">
            <a:avLst/>
          </a:prstGeom>
          <a:noFill/>
        </p:spPr>
      </p:pic>
      <p:pic>
        <p:nvPicPr>
          <p:cNvPr id="8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3212976"/>
            <a:ext cx="1524000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1524000" cy="1123950"/>
          </a:xfrm>
          <a:prstGeom prst="rect">
            <a:avLst/>
          </a:prstGeom>
          <a:noFill/>
        </p:spPr>
      </p:pic>
      <p:pic>
        <p:nvPicPr>
          <p:cNvPr id="7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789040"/>
            <a:ext cx="1524000" cy="1123950"/>
          </a:xfrm>
          <a:prstGeom prst="rect">
            <a:avLst/>
          </a:prstGeom>
          <a:noFill/>
        </p:spPr>
      </p:pic>
      <p:pic>
        <p:nvPicPr>
          <p:cNvPr id="9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5734050"/>
            <a:ext cx="1524000" cy="1123950"/>
          </a:xfrm>
          <a:prstGeom prst="rect">
            <a:avLst/>
          </a:prstGeom>
          <a:noFill/>
        </p:spPr>
      </p:pic>
      <p:pic>
        <p:nvPicPr>
          <p:cNvPr id="10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844824"/>
            <a:ext cx="1524000" cy="1123950"/>
          </a:xfrm>
          <a:prstGeom prst="rect">
            <a:avLst/>
          </a:prstGeom>
          <a:noFill/>
        </p:spPr>
      </p:pic>
      <p:pic>
        <p:nvPicPr>
          <p:cNvPr id="11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734050"/>
            <a:ext cx="1524000" cy="1123950"/>
          </a:xfrm>
          <a:prstGeom prst="rect">
            <a:avLst/>
          </a:prstGeom>
          <a:noFill/>
        </p:spPr>
      </p:pic>
      <p:pic>
        <p:nvPicPr>
          <p:cNvPr id="12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861048"/>
            <a:ext cx="1524000" cy="1123950"/>
          </a:xfrm>
          <a:prstGeom prst="rect">
            <a:avLst/>
          </a:prstGeom>
          <a:noFill/>
        </p:spPr>
      </p:pic>
      <p:pic>
        <p:nvPicPr>
          <p:cNvPr id="13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916832"/>
            <a:ext cx="1524000" cy="1123950"/>
          </a:xfrm>
          <a:prstGeom prst="rect">
            <a:avLst/>
          </a:prstGeom>
          <a:noFill/>
        </p:spPr>
      </p:pic>
      <p:pic>
        <p:nvPicPr>
          <p:cNvPr id="14" name="Picture 3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0"/>
            <a:ext cx="1524000" cy="1123950"/>
          </a:xfrm>
          <a:prstGeom prst="rect">
            <a:avLst/>
          </a:prstGeom>
          <a:noFill/>
        </p:spPr>
      </p:pic>
      <p:pic>
        <p:nvPicPr>
          <p:cNvPr id="16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5734050"/>
            <a:ext cx="1524000" cy="1123950"/>
          </a:xfrm>
          <a:prstGeom prst="rect">
            <a:avLst/>
          </a:prstGeom>
          <a:noFill/>
        </p:spPr>
      </p:pic>
      <p:pic>
        <p:nvPicPr>
          <p:cNvPr id="17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717032"/>
            <a:ext cx="1524000" cy="1123950"/>
          </a:xfrm>
          <a:prstGeom prst="rect">
            <a:avLst/>
          </a:prstGeom>
          <a:noFill/>
        </p:spPr>
      </p:pic>
      <p:pic>
        <p:nvPicPr>
          <p:cNvPr id="18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844824"/>
            <a:ext cx="1524000" cy="1123950"/>
          </a:xfrm>
          <a:prstGeom prst="rect">
            <a:avLst/>
          </a:prstGeom>
          <a:noFill/>
        </p:spPr>
      </p:pic>
      <p:pic>
        <p:nvPicPr>
          <p:cNvPr id="19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861048"/>
            <a:ext cx="1524000" cy="1123950"/>
          </a:xfrm>
          <a:prstGeom prst="rect">
            <a:avLst/>
          </a:prstGeom>
          <a:noFill/>
        </p:spPr>
      </p:pic>
      <p:pic>
        <p:nvPicPr>
          <p:cNvPr id="20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734050"/>
            <a:ext cx="1524000" cy="1123950"/>
          </a:xfrm>
          <a:prstGeom prst="rect">
            <a:avLst/>
          </a:prstGeom>
          <a:noFill/>
        </p:spPr>
      </p:pic>
      <p:pic>
        <p:nvPicPr>
          <p:cNvPr id="21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916832"/>
            <a:ext cx="1524000" cy="1123950"/>
          </a:xfrm>
          <a:prstGeom prst="rect">
            <a:avLst/>
          </a:prstGeom>
          <a:noFill/>
        </p:spPr>
      </p:pic>
      <p:pic>
        <p:nvPicPr>
          <p:cNvPr id="22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524000" cy="1123950"/>
          </a:xfrm>
          <a:prstGeom prst="rect">
            <a:avLst/>
          </a:prstGeom>
          <a:noFill/>
        </p:spPr>
      </p:pic>
      <p:pic>
        <p:nvPicPr>
          <p:cNvPr id="23" name="Picture 1" descr="C:\Users\Usuario\Downloads\14-4-2012\Latas, tazas, bolsos, botellas, marcos gif y otros\1966232n49tqeiff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0"/>
            <a:ext cx="1524000" cy="1123950"/>
          </a:xfrm>
          <a:prstGeom prst="rect">
            <a:avLst/>
          </a:prstGeom>
          <a:noFill/>
        </p:spPr>
      </p:pic>
    </p:spTree>
  </p:cSld>
  <p:clrMapOvr>
    <a:masterClrMapping/>
  </p:clrMapOvr>
  <p:transition advTm="35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250</Words>
  <Application>Microsoft Office PowerPoint</Application>
  <PresentationFormat>Presentación en pantalla (4:3)</PresentationFormat>
  <Paragraphs>35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2012-10-23T16:11:51Z</dcterms:created>
  <dcterms:modified xsi:type="dcterms:W3CDTF">2012-10-23T18:58:40Z</dcterms:modified>
</cp:coreProperties>
</file>