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39.xml" ContentType="application/vnd.openxmlformats-officedocument.presentationml.slideLayout+xml"/>
  <Override PartName="/ppt/tags/tag6.xml" ContentType="application/vnd.openxmlformats-officedocument.presentationml.tags+xml"/>
  <Override PartName="/ppt/tags/tag8.xml" ContentType="application/vnd.openxmlformats-officedocument.presentationml.tag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tags/tag4.xml" ContentType="application/vnd.openxmlformats-officedocument.presentationml.tags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44.xml" ContentType="application/vnd.openxmlformats-officedocument.presentationml.slideLayout+xml"/>
  <Override PartName="/ppt/tags/tag2.xml" ContentType="application/vnd.openxmlformats-officedocument.presentationml.tags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Masters/slideMaster4.xml" ContentType="application/vnd.openxmlformats-officedocument.presentationml.slideMaster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Override PartName="/ppt/tags/tag7.xml" ContentType="application/vnd.openxmlformats-officedocument.presentationml.tags+xml"/>
  <Default Extension="png" ContentType="image/png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36.xml" ContentType="application/vnd.openxmlformats-officedocument.presentationml.slideLayout+xml"/>
  <Override PartName="/ppt/tags/tag5.xml" ContentType="application/vnd.openxmlformats-officedocument.presentationml.tags+xml"/>
  <Override PartName="/ppt/slides/slide1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3.xml" ContentType="application/vnd.openxmlformats-officedocument.presentationml.slideLayout+xml"/>
  <Default Extension="jpeg" ContentType="image/jpeg"/>
  <Override PartName="/ppt/tags/tag3.xml" ContentType="application/vnd.openxmlformats-officedocument.presentationml.tags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41.xml" ContentType="application/vnd.openxmlformats-officedocument.presentationml.slideLayout+xml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  <p:sldMasterId id="2147483684" r:id="rId4"/>
  </p:sldMasterIdLst>
  <p:sldIdLst>
    <p:sldId id="265" r:id="rId5"/>
    <p:sldId id="266" r:id="rId6"/>
    <p:sldId id="256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57" r:id="rId15"/>
    <p:sldId id="267" r:id="rId16"/>
    <p:sldId id="268" r:id="rId17"/>
    <p:sldId id="269" r:id="rId18"/>
  </p:sldIdLst>
  <p:sldSz cx="9144000" cy="5143500" type="screen16x9"/>
  <p:notesSz cx="6858000" cy="9144000"/>
  <p:defaultTextStyle>
    <a:defPPr>
      <a:defRPr lang="es-C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1Z6dXrScDX9lwAAxTewCaQ==" hashData="UMqgR04kVd/7I9yUGHGePZwE1T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4" autoAdjust="0"/>
    <p:restoredTop sz="94624" autoAdjust="0"/>
  </p:normalViewPr>
  <p:slideViewPr>
    <p:cSldViewPr>
      <p:cViewPr varScale="1">
        <p:scale>
          <a:sx n="87" d="100"/>
          <a:sy n="87" d="100"/>
        </p:scale>
        <p:origin x="-792" y="-84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slideMaster" Target="slideMasters/slideMaster3.xml"/><Relationship Id="rId21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.wav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.wav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.wav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.wav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.wav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.wav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.wav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.wav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.wav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.wav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.wav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3.xml"/><Relationship Id="rId1" Type="http://schemas.openxmlformats.org/officeDocument/2006/relationships/audio" Target="../media/audio1.wav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3.xml"/><Relationship Id="rId1" Type="http://schemas.openxmlformats.org/officeDocument/2006/relationships/audio" Target="../media/audio1.wav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3.xml"/><Relationship Id="rId1" Type="http://schemas.openxmlformats.org/officeDocument/2006/relationships/audio" Target="../media/audio1.wav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3.xml"/><Relationship Id="rId1" Type="http://schemas.openxmlformats.org/officeDocument/2006/relationships/audio" Target="../media/audio1.wav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3.xml"/><Relationship Id="rId1" Type="http://schemas.openxmlformats.org/officeDocument/2006/relationships/audio" Target="../media/audio1.wav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3.xml"/><Relationship Id="rId1" Type="http://schemas.openxmlformats.org/officeDocument/2006/relationships/audio" Target="../media/audio1.wav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3.xml"/><Relationship Id="rId1" Type="http://schemas.openxmlformats.org/officeDocument/2006/relationships/audio" Target="../media/audio1.wav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3.xml"/><Relationship Id="rId1" Type="http://schemas.openxmlformats.org/officeDocument/2006/relationships/audio" Target="../media/audio1.wav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3.xml"/><Relationship Id="rId1" Type="http://schemas.openxmlformats.org/officeDocument/2006/relationships/audio" Target="../media/audio1.wav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3.xml"/><Relationship Id="rId1" Type="http://schemas.openxmlformats.org/officeDocument/2006/relationships/audio" Target="../media/audio1.wav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3.xml"/><Relationship Id="rId1" Type="http://schemas.openxmlformats.org/officeDocument/2006/relationships/audio" Target="../media/audio1.wav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C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697BB-47C7-4ADE-B0EF-F959EF29BF03}" type="datetimeFigureOut">
              <a:rPr lang="es-CR" smtClean="0"/>
              <a:pPr/>
              <a:t>16/03/2013</a:t>
            </a:fld>
            <a:endParaRPr lang="es-C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3072BE-06C3-45D9-84FC-530ED9FCA72C}" type="slidenum">
              <a:rPr lang="es-CR" smtClean="0"/>
              <a:pPr/>
              <a:t>‹Nº›</a:t>
            </a:fld>
            <a:endParaRPr lang="es-C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697BB-47C7-4ADE-B0EF-F959EF29BF03}" type="datetimeFigureOut">
              <a:rPr lang="es-CR" smtClean="0"/>
              <a:pPr/>
              <a:t>16/03/2013</a:t>
            </a:fld>
            <a:endParaRPr lang="es-C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3072BE-06C3-45D9-84FC-530ED9FCA72C}" type="slidenum">
              <a:rPr lang="es-CR" smtClean="0"/>
              <a:pPr/>
              <a:t>‹Nº›</a:t>
            </a:fld>
            <a:endParaRPr lang="es-C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697BB-47C7-4ADE-B0EF-F959EF29BF03}" type="datetimeFigureOut">
              <a:rPr lang="es-CR" smtClean="0"/>
              <a:pPr/>
              <a:t>16/03/2013</a:t>
            </a:fld>
            <a:endParaRPr lang="es-C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3072BE-06C3-45D9-84FC-530ED9FCA72C}" type="slidenum">
              <a:rPr lang="es-CR" smtClean="0"/>
              <a:pPr/>
              <a:t>‹Nº›</a:t>
            </a:fld>
            <a:endParaRPr lang="es-C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R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R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R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697BB-47C7-4ADE-B0EF-F959EF29BF03}" type="datetimeFigureOut">
              <a:rPr lang="es-CR" smtClean="0"/>
              <a:pPr/>
              <a:t>16/03/2013</a:t>
            </a:fld>
            <a:endParaRPr lang="es-C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3072BE-06C3-45D9-84FC-530ED9FCA72C}" type="slidenum">
              <a:rPr lang="es-CR" smtClean="0"/>
              <a:pPr/>
              <a:t>‹Nº›</a:t>
            </a:fld>
            <a:endParaRPr lang="es-C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R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R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697BB-47C7-4ADE-B0EF-F959EF29BF03}" type="datetimeFigureOut">
              <a:rPr lang="es-CR" smtClean="0"/>
              <a:pPr/>
              <a:t>16/03/2013</a:t>
            </a:fld>
            <a:endParaRPr lang="es-CR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R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3072BE-06C3-45D9-84FC-530ED9FCA72C}" type="slidenum">
              <a:rPr lang="es-CR" smtClean="0"/>
              <a:pPr/>
              <a:t>‹Nº›</a:t>
            </a:fld>
            <a:endParaRPr lang="es-C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R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697BB-47C7-4ADE-B0EF-F959EF29BF03}" type="datetimeFigureOut">
              <a:rPr lang="es-CR" smtClean="0"/>
              <a:pPr/>
              <a:t>16/03/2013</a:t>
            </a:fld>
            <a:endParaRPr lang="es-CR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R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3072BE-06C3-45D9-84FC-530ED9FCA72C}" type="slidenum">
              <a:rPr lang="es-CR" smtClean="0"/>
              <a:pPr/>
              <a:t>‹Nº›</a:t>
            </a:fld>
            <a:endParaRPr lang="es-C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697BB-47C7-4ADE-B0EF-F959EF29BF03}" type="datetimeFigureOut">
              <a:rPr lang="es-CR" smtClean="0"/>
              <a:pPr/>
              <a:t>16/03/2013</a:t>
            </a:fld>
            <a:endParaRPr lang="es-CR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R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3072BE-06C3-45D9-84FC-530ED9FCA72C}" type="slidenum">
              <a:rPr lang="es-CR" smtClean="0"/>
              <a:pPr/>
              <a:t>‹Nº›</a:t>
            </a:fld>
            <a:endParaRPr lang="es-C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697BB-47C7-4ADE-B0EF-F959EF29BF03}" type="datetimeFigureOut">
              <a:rPr lang="es-CR" smtClean="0"/>
              <a:pPr/>
              <a:t>16/03/2013</a:t>
            </a:fld>
            <a:endParaRPr lang="es-C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3072BE-06C3-45D9-84FC-530ED9FCA72C}" type="slidenum">
              <a:rPr lang="es-CR" smtClean="0"/>
              <a:pPr/>
              <a:t>‹Nº›</a:t>
            </a:fld>
            <a:endParaRPr lang="es-C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R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697BB-47C7-4ADE-B0EF-F959EF29BF03}" type="datetimeFigureOut">
              <a:rPr lang="es-CR" smtClean="0"/>
              <a:pPr/>
              <a:t>16/03/2013</a:t>
            </a:fld>
            <a:endParaRPr lang="es-C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3072BE-06C3-45D9-84FC-530ED9FCA72C}" type="slidenum">
              <a:rPr lang="es-CR" smtClean="0"/>
              <a:pPr/>
              <a:t>‹Nº›</a:t>
            </a:fld>
            <a:endParaRPr lang="es-C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697BB-47C7-4ADE-B0EF-F959EF29BF03}" type="datetimeFigureOut">
              <a:rPr lang="es-CR" smtClean="0"/>
              <a:pPr/>
              <a:t>16/03/2013</a:t>
            </a:fld>
            <a:endParaRPr lang="es-C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3072BE-06C3-45D9-84FC-530ED9FCA72C}" type="slidenum">
              <a:rPr lang="es-CR" smtClean="0"/>
              <a:pPr/>
              <a:t>‹Nº›</a:t>
            </a:fld>
            <a:endParaRPr lang="es-C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697BB-47C7-4ADE-B0EF-F959EF29BF03}" type="datetimeFigureOut">
              <a:rPr lang="es-CR" smtClean="0"/>
              <a:pPr/>
              <a:t>16/03/2013</a:t>
            </a:fld>
            <a:endParaRPr lang="es-C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3072BE-06C3-45D9-84FC-530ED9FCA72C}" type="slidenum">
              <a:rPr lang="es-CR" smtClean="0"/>
              <a:pPr/>
              <a:t>‹Nº›</a:t>
            </a:fld>
            <a:endParaRPr lang="es-C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C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D503587-072A-41E2-82EF-B7A5C80576B2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spd="slow" advTm="6000">
    <p:fade thruBlk="1"/>
    <p:sndAc>
      <p:stSnd>
        <p:snd r:embed="rId1" name="Corazon coraza-  Poesia.wav"/>
      </p:stSnd>
    </p:sndAc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8349889-3EF2-4283-A1C0-4F01792043CE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spd="slow" advTm="6000">
    <p:fade thruBlk="1"/>
    <p:sndAc>
      <p:stSnd>
        <p:snd r:embed="rId1" name="Corazon coraza-  Poesia.wav"/>
      </p:stSnd>
    </p:sndAc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DC9C377-FA68-4B00-B8A0-305A91809FF3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spd="slow" advTm="6000">
    <p:fade thruBlk="1"/>
    <p:sndAc>
      <p:stSnd>
        <p:snd r:embed="rId1" name="Corazon coraza-  Poesia.wav"/>
      </p:stSnd>
    </p:sndAc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R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R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51070F-4824-4D17-8FF9-8C4C289B50D7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spd="slow" advTm="6000">
    <p:fade thruBlk="1"/>
    <p:sndAc>
      <p:stSnd>
        <p:snd r:embed="rId1" name="Corazon coraza-  Poesia.wav"/>
      </p:stSnd>
    </p:sndAc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R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D6E82F-D20B-4305-939F-6AE3EF07C200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spd="slow" advTm="6000">
    <p:fade thruBlk="1"/>
    <p:sndAc>
      <p:stSnd>
        <p:snd r:embed="rId1" name="Corazon coraza-  Poesia.wav"/>
      </p:stSnd>
    </p:sndAc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8A758C-4F77-4C33-BE27-6EB5E046BDB7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spd="slow" advTm="6000">
    <p:fade thruBlk="1"/>
    <p:sndAc>
      <p:stSnd>
        <p:snd r:embed="rId1" name="Corazon coraza-  Poesia.wav"/>
      </p:stSnd>
    </p:sndAc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AB1DE0-FD60-4966-B8D1-D500C0837898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spd="slow" advTm="6000">
    <p:fade thruBlk="1"/>
    <p:sndAc>
      <p:stSnd>
        <p:snd r:embed="rId1" name="Corazon coraza-  Poesia.wav"/>
      </p:stSnd>
    </p:sndAc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4BE7C8-38DC-4244-9648-9008665C8AC0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spd="slow" advTm="6000">
    <p:fade thruBlk="1"/>
    <p:sndAc>
      <p:stSnd>
        <p:snd r:embed="rId1" name="Corazon coraza-  Poesia.wav"/>
      </p:stSnd>
    </p:sndAc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R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CR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11525AA-353B-4A9B-8EA8-9DB5BE618114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spd="slow" advTm="6000">
    <p:fade thruBlk="1"/>
    <p:sndAc>
      <p:stSnd>
        <p:snd r:embed="rId1" name="Corazon coraza-  Poesia.wav"/>
      </p:stSnd>
    </p:sndAc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FBD72F-076E-471E-A54D-679524D896E0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spd="slow" advTm="6000">
    <p:fade thruBlk="1"/>
    <p:sndAc>
      <p:stSnd>
        <p:snd r:embed="rId1" name="Corazon coraza-  Poesia.wav"/>
      </p:stSnd>
    </p:sndAc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196370-1167-4D83-B79D-8E9D2113282D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spd="slow" advTm="6000">
    <p:fade thruBlk="1"/>
    <p:sndAc>
      <p:stSnd>
        <p:snd r:embed="rId1" name="Corazon coraza-  Poesia.wav"/>
      </p:stSnd>
    </p:sndAc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1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C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18AB91-4EED-48C8-8288-75217CB6F7BB}" type="datetimeFigureOut">
              <a:rPr lang="es-CR"/>
              <a:pPr>
                <a:defRPr/>
              </a:pPr>
              <a:t>16/03/2013</a:t>
            </a:fld>
            <a:endParaRPr lang="es-C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9C32D7-0EB1-439D-A004-F416BE548CDA}" type="slidenum">
              <a:rPr lang="es-CR"/>
              <a:pPr>
                <a:defRPr/>
              </a:pPr>
              <a:t>‹Nº›</a:t>
            </a:fld>
            <a:endParaRPr lang="es-CR"/>
          </a:p>
        </p:txBody>
      </p:sp>
    </p:spTree>
  </p:cSld>
  <p:clrMapOvr>
    <a:masterClrMapping/>
  </p:clrMapOvr>
  <p:transition spd="slow" advTm="6000">
    <p:fade thruBlk="1"/>
    <p:sndAc>
      <p:stSnd>
        <p:snd r:embed="rId1" name="Corazon coraza-  Poesia.wav"/>
      </p:stSnd>
    </p:sndAc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085955-A63A-4EDA-BBAB-A355FBD5812A}" type="datetimeFigureOut">
              <a:rPr lang="es-CR"/>
              <a:pPr>
                <a:defRPr/>
              </a:pPr>
              <a:t>16/03/2013</a:t>
            </a:fld>
            <a:endParaRPr lang="es-C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0815CD-17BC-4F78-9F56-B4EF87D7E116}" type="slidenum">
              <a:rPr lang="es-CR"/>
              <a:pPr>
                <a:defRPr/>
              </a:pPr>
              <a:t>‹Nº›</a:t>
            </a:fld>
            <a:endParaRPr lang="es-CR"/>
          </a:p>
        </p:txBody>
      </p:sp>
    </p:spTree>
  </p:cSld>
  <p:clrMapOvr>
    <a:masterClrMapping/>
  </p:clrMapOvr>
  <p:transition spd="slow" advTm="6000">
    <p:fade thruBlk="1"/>
    <p:sndAc>
      <p:stSnd>
        <p:snd r:embed="rId1" name="Corazon coraza-  Poesia.wav"/>
      </p:stSnd>
    </p:sndAc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7"/>
            <a:ext cx="7772400" cy="1021557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18A367-E848-4491-BCE1-D393066BB32F}" type="datetimeFigureOut">
              <a:rPr lang="es-CR"/>
              <a:pPr>
                <a:defRPr/>
              </a:pPr>
              <a:t>16/03/2013</a:t>
            </a:fld>
            <a:endParaRPr lang="es-C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F3B5DD-CE15-406E-9D9F-838B4BC87DEB}" type="slidenum">
              <a:rPr lang="es-CR"/>
              <a:pPr>
                <a:defRPr/>
              </a:pPr>
              <a:t>‹Nº›</a:t>
            </a:fld>
            <a:endParaRPr lang="es-CR"/>
          </a:p>
        </p:txBody>
      </p:sp>
    </p:spTree>
  </p:cSld>
  <p:clrMapOvr>
    <a:masterClrMapping/>
  </p:clrMapOvr>
  <p:transition spd="slow" advTm="6000">
    <p:fade thruBlk="1"/>
    <p:sndAc>
      <p:stSnd>
        <p:snd r:embed="rId1" name="Corazon coraza-  Poesia.wav"/>
      </p:stSnd>
    </p:sndAc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R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000126"/>
            <a:ext cx="4038600" cy="28289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R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000126"/>
            <a:ext cx="4038600" cy="28289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R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9E74E7-137D-4EB3-813E-7E39915E0150}" type="datetimeFigureOut">
              <a:rPr lang="es-CR"/>
              <a:pPr>
                <a:defRPr/>
              </a:pPr>
              <a:t>16/03/2013</a:t>
            </a:fld>
            <a:endParaRPr lang="es-CR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R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3E103D-4AA0-4FC5-9438-81D37401508A}" type="slidenum">
              <a:rPr lang="es-CR"/>
              <a:pPr>
                <a:defRPr/>
              </a:pPr>
              <a:t>‹Nº›</a:t>
            </a:fld>
            <a:endParaRPr lang="es-CR"/>
          </a:p>
        </p:txBody>
      </p:sp>
    </p:spTree>
  </p:cSld>
  <p:clrMapOvr>
    <a:masterClrMapping/>
  </p:clrMapOvr>
  <p:transition spd="slow" advTm="6000">
    <p:fade thruBlk="1"/>
    <p:sndAc>
      <p:stSnd>
        <p:snd r:embed="rId1" name="Corazon coraza-  Poesia.wav"/>
      </p:stSnd>
    </p:sndAc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R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9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9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R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7149AD-2F0C-4E80-986E-8CEC994DCEB2}" type="datetimeFigureOut">
              <a:rPr lang="es-CR"/>
              <a:pPr>
                <a:defRPr/>
              </a:pPr>
              <a:t>16/03/2013</a:t>
            </a:fld>
            <a:endParaRPr lang="es-CR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R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C337C6-BDA6-45AD-B05A-2E00E2622BF9}" type="slidenum">
              <a:rPr lang="es-CR"/>
              <a:pPr>
                <a:defRPr/>
              </a:pPr>
              <a:t>‹Nº›</a:t>
            </a:fld>
            <a:endParaRPr lang="es-CR"/>
          </a:p>
        </p:txBody>
      </p:sp>
    </p:spTree>
  </p:cSld>
  <p:clrMapOvr>
    <a:masterClrMapping/>
  </p:clrMapOvr>
  <p:transition spd="slow" advTm="6000">
    <p:fade thruBlk="1"/>
    <p:sndAc>
      <p:stSnd>
        <p:snd r:embed="rId1" name="Corazon coraza-  Poesia.wav"/>
      </p:stSnd>
    </p:sndAc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R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6097C6-5FD3-4FE2-AB3C-C14E7087C655}" type="datetimeFigureOut">
              <a:rPr lang="es-CR"/>
              <a:pPr>
                <a:defRPr/>
              </a:pPr>
              <a:t>16/03/2013</a:t>
            </a:fld>
            <a:endParaRPr lang="es-CR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R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2F2F62-0D6C-413C-959B-BB6F507D36EB}" type="slidenum">
              <a:rPr lang="es-CR"/>
              <a:pPr>
                <a:defRPr/>
              </a:pPr>
              <a:t>‹Nº›</a:t>
            </a:fld>
            <a:endParaRPr lang="es-CR"/>
          </a:p>
        </p:txBody>
      </p:sp>
    </p:spTree>
  </p:cSld>
  <p:clrMapOvr>
    <a:masterClrMapping/>
  </p:clrMapOvr>
  <p:transition spd="slow" advTm="6000">
    <p:fade thruBlk="1"/>
    <p:sndAc>
      <p:stSnd>
        <p:snd r:embed="rId1" name="Corazon coraza-  Poesia.wav"/>
      </p:stSnd>
    </p:sndAc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99C2D4-CD1B-4AE9-A342-6FC83B51268E}" type="datetimeFigureOut">
              <a:rPr lang="es-CR"/>
              <a:pPr>
                <a:defRPr/>
              </a:pPr>
              <a:t>16/03/2013</a:t>
            </a:fld>
            <a:endParaRPr lang="es-CR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R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683249-A7CC-43E9-A580-A3143C137F3F}" type="slidenum">
              <a:rPr lang="es-CR"/>
              <a:pPr>
                <a:defRPr/>
              </a:pPr>
              <a:t>‹Nº›</a:t>
            </a:fld>
            <a:endParaRPr lang="es-CR"/>
          </a:p>
        </p:txBody>
      </p:sp>
    </p:spTree>
  </p:cSld>
  <p:clrMapOvr>
    <a:masterClrMapping/>
  </p:clrMapOvr>
  <p:transition spd="slow" advTm="6000">
    <p:fade thruBlk="1"/>
    <p:sndAc>
      <p:stSnd>
        <p:snd r:embed="rId1" name="Corazon coraza-  Poesia.wav"/>
      </p:stSnd>
    </p:sndAc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4" y="204789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9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4" y="1076327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37D1D0-0134-49D0-BC13-D656268F55D0}" type="datetimeFigureOut">
              <a:rPr lang="es-CR"/>
              <a:pPr>
                <a:defRPr/>
              </a:pPr>
              <a:t>16/03/2013</a:t>
            </a:fld>
            <a:endParaRPr lang="es-CR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R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011091-C73F-405F-A44A-9309B9C09CB5}" type="slidenum">
              <a:rPr lang="es-CR"/>
              <a:pPr>
                <a:defRPr/>
              </a:pPr>
              <a:t>‹Nº›</a:t>
            </a:fld>
            <a:endParaRPr lang="es-CR"/>
          </a:p>
        </p:txBody>
      </p:sp>
    </p:spTree>
  </p:cSld>
  <p:clrMapOvr>
    <a:masterClrMapping/>
  </p:clrMapOvr>
  <p:transition spd="slow" advTm="6000">
    <p:fade thruBlk="1"/>
    <p:sndAc>
      <p:stSnd>
        <p:snd r:embed="rId1" name="Corazon coraza-  Poesia.wav"/>
      </p:stSnd>
    </p:sndAc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R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CR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5"/>
            <a:ext cx="5486400" cy="60364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943D4A-8ABB-4802-98FF-FC1ABCE91521}" type="datetimeFigureOut">
              <a:rPr lang="es-CR"/>
              <a:pPr>
                <a:defRPr/>
              </a:pPr>
              <a:t>16/03/2013</a:t>
            </a:fld>
            <a:endParaRPr lang="es-CR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R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2A12E9-FC9C-453C-8BFD-EE2067AA2BCC}" type="slidenum">
              <a:rPr lang="es-CR"/>
              <a:pPr>
                <a:defRPr/>
              </a:pPr>
              <a:t>‹Nº›</a:t>
            </a:fld>
            <a:endParaRPr lang="es-CR"/>
          </a:p>
        </p:txBody>
      </p:sp>
    </p:spTree>
  </p:cSld>
  <p:clrMapOvr>
    <a:masterClrMapping/>
  </p:clrMapOvr>
  <p:transition spd="slow" advTm="6000">
    <p:fade thruBlk="1"/>
    <p:sndAc>
      <p:stSnd>
        <p:snd r:embed="rId1" name="Corazon coraza-  Poesia.wav"/>
      </p:stSnd>
    </p:sndAc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D8B27D-DE68-40A9-98D4-EBF1F15AB1C6}" type="datetimeFigureOut">
              <a:rPr lang="es-CR"/>
              <a:pPr>
                <a:defRPr/>
              </a:pPr>
              <a:t>16/03/2013</a:t>
            </a:fld>
            <a:endParaRPr lang="es-C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2D81C0-765C-4621-A7A3-12A2443C82C3}" type="slidenum">
              <a:rPr lang="es-CR"/>
              <a:pPr>
                <a:defRPr/>
              </a:pPr>
              <a:t>‹Nº›</a:t>
            </a:fld>
            <a:endParaRPr lang="es-CR"/>
          </a:p>
        </p:txBody>
      </p:sp>
    </p:spTree>
  </p:cSld>
  <p:clrMapOvr>
    <a:masterClrMapping/>
  </p:clrMapOvr>
  <p:transition spd="slow" advTm="6000">
    <p:fade thruBlk="1"/>
    <p:sndAc>
      <p:stSnd>
        <p:snd r:embed="rId1" name="Corazon coraza-  Poesia.wav"/>
      </p:stSnd>
    </p:sndAc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71450"/>
            <a:ext cx="2057400" cy="36576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71450"/>
            <a:ext cx="6019800" cy="36576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F0C4C4-7855-40C3-A2FC-E6D7F6F82898}" type="datetimeFigureOut">
              <a:rPr lang="es-CR"/>
              <a:pPr>
                <a:defRPr/>
              </a:pPr>
              <a:t>16/03/2013</a:t>
            </a:fld>
            <a:endParaRPr lang="es-C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2167FA-DEDF-4E6D-AD17-D9AB2E517428}" type="slidenum">
              <a:rPr lang="es-CR"/>
              <a:pPr>
                <a:defRPr/>
              </a:pPr>
              <a:t>‹Nº›</a:t>
            </a:fld>
            <a:endParaRPr lang="es-CR"/>
          </a:p>
        </p:txBody>
      </p:sp>
    </p:spTree>
  </p:cSld>
  <p:clrMapOvr>
    <a:masterClrMapping/>
  </p:clrMapOvr>
  <p:transition spd="slow" advTm="6000">
    <p:fade thruBlk="1"/>
    <p:sndAc>
      <p:stSnd>
        <p:snd r:embed="rId1" name="Corazon coraza-  Poesia.wav"/>
      </p:stSnd>
    </p:sndAc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C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8BBDE12-6859-4AB6-9351-5E4726D47B2F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E73AE5A-E58A-4469-B0F9-87DE52A431D3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73D07C4-EBCD-4008-9BA3-04C1BC1F79CA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R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R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R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5BDD16-6212-4AF7-BE45-21237FDE8292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R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R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D6E6985-13C2-4EF5-9F28-1D0F5DDB8685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R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B984C95-3973-49E0-993A-47A54ED1EEF2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A45F7BB-8E31-4936-B296-3573929C2470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6CD6AC2-AA16-4F73-8C35-6CF3C3F51A26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R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47C4876-C1E4-446F-8A96-120CEBCAE9B0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DB2BB29-E413-486B-92F3-522ED61BA2CF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FF6D379-786C-452A-A01E-C3F7F426C460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7697BB-47C7-4ADE-B0EF-F959EF29BF03}" type="datetimeFigureOut">
              <a:rPr lang="es-CR" smtClean="0"/>
              <a:pPr/>
              <a:t>16/03/2013</a:t>
            </a:fld>
            <a:endParaRPr lang="es-C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3072BE-06C3-45D9-84FC-530ED9FCA72C}" type="slidenum">
              <a:rPr lang="es-CR" smtClean="0"/>
              <a:pPr/>
              <a:t>‹Nº›</a:t>
            </a:fld>
            <a:endParaRPr lang="es-C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28AF412-CEE6-462B-9225-16D6E9097F4D}" type="slidenum">
              <a:rPr lang="fr-FR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 advTm="6000">
    <p:fade thruBlk="1"/>
    <p:sndAc>
      <p:stSnd>
        <p:snd r:embed="rId13" name="Corazon coraza-  Poesia.wav"/>
      </p:stSnd>
    </p:sndAc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C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s-CR" smtClean="0"/>
          </a:p>
        </p:txBody>
      </p:sp>
      <p:sp>
        <p:nvSpPr>
          <p:cNvPr id="4099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R" smtClean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0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8B0FDBC-61C4-41C1-B6C0-46AFAA4C570F}" type="datetimeFigureOut">
              <a:rPr lang="es-CR"/>
              <a:pPr>
                <a:defRPr/>
              </a:pPr>
              <a:t>16/03/2013</a:t>
            </a:fld>
            <a:endParaRPr lang="es-C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0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C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0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71CDC77-6F88-4F1D-B89A-9B46F47EDD2D}" type="slidenum">
              <a:rPr lang="es-CR"/>
              <a:pPr>
                <a:defRPr/>
              </a:pPr>
              <a:t>‹Nº›</a:t>
            </a:fld>
            <a:endParaRPr lang="es-C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slow" advTm="6000">
    <p:fade thruBlk="1"/>
    <p:sndAc>
      <p:stSnd>
        <p:snd r:embed="rId13" name="Corazon coraza-  Poesia.wav"/>
      </p:stSnd>
    </p:sndAc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5978"/>
            <a:ext cx="82296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7348EEDD-7254-43E2-B564-2C3A7B52AE52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C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img5.imageshack.us/i/maiev25f297.gif/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2.gif"/><Relationship Id="rId4" Type="http://schemas.openxmlformats.org/officeDocument/2006/relationships/hyperlink" Target="http://img5.imageshack.us/i/maiev25f297.gif/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gif"/><Relationship Id="rId4" Type="http://schemas.openxmlformats.org/officeDocument/2006/relationships/hyperlink" Target="http://img5.imageshack.us/i/maiev25f297.gif/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Relationship Id="rId6" Type="http://schemas.openxmlformats.org/officeDocument/2006/relationships/image" Target="../media/image2.gif"/><Relationship Id="rId5" Type="http://schemas.openxmlformats.org/officeDocument/2006/relationships/hyperlink" Target="http://img5.imageshack.us/i/maiev25f297.gif/" TargetMode="External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Relationship Id="rId6" Type="http://schemas.openxmlformats.org/officeDocument/2006/relationships/image" Target="../media/image2.gif"/><Relationship Id="rId5" Type="http://schemas.openxmlformats.org/officeDocument/2006/relationships/hyperlink" Target="http://img5.imageshack.us/i/maiev25f297.gif/" TargetMode="External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.xml"/><Relationship Id="rId6" Type="http://schemas.openxmlformats.org/officeDocument/2006/relationships/image" Target="../media/image2.gif"/><Relationship Id="rId5" Type="http://schemas.openxmlformats.org/officeDocument/2006/relationships/hyperlink" Target="http://img5.imageshack.us/i/maiev25f297.gif/" TargetMode="External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.xml"/><Relationship Id="rId6" Type="http://schemas.openxmlformats.org/officeDocument/2006/relationships/image" Target="../media/image2.gif"/><Relationship Id="rId5" Type="http://schemas.openxmlformats.org/officeDocument/2006/relationships/hyperlink" Target="http://img5.imageshack.us/i/maiev25f297.gif/" TargetMode="External"/><Relationship Id="rId4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5.xml"/><Relationship Id="rId6" Type="http://schemas.openxmlformats.org/officeDocument/2006/relationships/image" Target="../media/image2.gif"/><Relationship Id="rId5" Type="http://schemas.openxmlformats.org/officeDocument/2006/relationships/hyperlink" Target="http://img5.imageshack.us/i/maiev25f297.gif/" TargetMode="External"/><Relationship Id="rId4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6.xml"/><Relationship Id="rId6" Type="http://schemas.openxmlformats.org/officeDocument/2006/relationships/image" Target="../media/image2.gif"/><Relationship Id="rId5" Type="http://schemas.openxmlformats.org/officeDocument/2006/relationships/hyperlink" Target="http://img5.imageshack.us/i/maiev25f297.gif/" TargetMode="External"/><Relationship Id="rId4" Type="http://schemas.openxmlformats.org/officeDocument/2006/relationships/image" Target="../media/image1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7.xml"/><Relationship Id="rId6" Type="http://schemas.openxmlformats.org/officeDocument/2006/relationships/image" Target="../media/image2.gif"/><Relationship Id="rId5" Type="http://schemas.openxmlformats.org/officeDocument/2006/relationships/hyperlink" Target="http://img5.imageshack.us/i/maiev25f297.gif/" TargetMode="External"/><Relationship Id="rId4" Type="http://schemas.openxmlformats.org/officeDocument/2006/relationships/image" Target="../media/image1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8.xml"/><Relationship Id="rId6" Type="http://schemas.openxmlformats.org/officeDocument/2006/relationships/image" Target="../media/image2.gif"/><Relationship Id="rId5" Type="http://schemas.openxmlformats.org/officeDocument/2006/relationships/hyperlink" Target="http://img5.imageshack.us/i/maiev25f297.gif/" TargetMode="External"/><Relationship Id="rId4" Type="http://schemas.openxmlformats.org/officeDocument/2006/relationships/image" Target="../media/image2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gif"/><Relationship Id="rId4" Type="http://schemas.openxmlformats.org/officeDocument/2006/relationships/hyperlink" Target="http://img5.imageshack.us/i/maiev25f297.gif/" TargetMode="Externa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13" Type="http://schemas.openxmlformats.org/officeDocument/2006/relationships/hyperlink" Target="https://cid-58254003e1054e6f.skydrive.live.com/home.aspx" TargetMode="External"/><Relationship Id="rId3" Type="http://schemas.openxmlformats.org/officeDocument/2006/relationships/image" Target="../media/image25.png"/><Relationship Id="rId7" Type="http://schemas.openxmlformats.org/officeDocument/2006/relationships/image" Target="../media/image29.jpeg"/><Relationship Id="rId12" Type="http://schemas.openxmlformats.org/officeDocument/2006/relationships/hyperlink" Target="http://www.youtube.com/channel/UCFhn-g7n_8eSOzraIuu9WNA/videos?flow=grid&amp;view=0" TargetMode="External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28.gif"/><Relationship Id="rId11" Type="http://schemas.openxmlformats.org/officeDocument/2006/relationships/hyperlink" Target="https://skydrive.live.com/?cid=58254003e1054e6f" TargetMode="External"/><Relationship Id="rId5" Type="http://schemas.openxmlformats.org/officeDocument/2006/relationships/image" Target="../media/image27.png"/><Relationship Id="rId15" Type="http://schemas.openxmlformats.org/officeDocument/2006/relationships/image" Target="../media/image31.gif"/><Relationship Id="rId10" Type="http://schemas.openxmlformats.org/officeDocument/2006/relationships/hyperlink" Target="http://www.4shared.com/account/dir/j-UA7SVo/_online.html" TargetMode="External"/><Relationship Id="rId4" Type="http://schemas.openxmlformats.org/officeDocument/2006/relationships/image" Target="../media/image26.png"/><Relationship Id="rId9" Type="http://schemas.openxmlformats.org/officeDocument/2006/relationships/image" Target="../media/image30.png"/><Relationship Id="rId14" Type="http://schemas.openxmlformats.org/officeDocument/2006/relationships/hyperlink" Target="mailto:joaldi58@hotmail.com" TargetMode="Externa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2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34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3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tángulo"/>
          <p:cNvSpPr/>
          <p:nvPr/>
        </p:nvSpPr>
        <p:spPr>
          <a:xfrm>
            <a:off x="251520" y="268288"/>
            <a:ext cx="8641655" cy="4607718"/>
          </a:xfrm>
          <a:prstGeom prst="rect">
            <a:avLst/>
          </a:prstGeom>
          <a:blipFill dpi="0" rotWithShape="1">
            <a:blip r:embed="rId2" cstate="print">
              <a:alphaModFix amt="49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s-CR" sz="2400">
              <a:solidFill>
                <a:srgbClr val="FFFFFF"/>
              </a:solidFill>
            </a:endParaRPr>
          </a:p>
        </p:txBody>
      </p:sp>
      <p:sp>
        <p:nvSpPr>
          <p:cNvPr id="5123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7172" name="Rectangle 4"/>
          <p:cNvSpPr>
            <a:spLocks noChangeArrowheads="1"/>
          </p:cNvSpPr>
          <p:nvPr/>
        </p:nvSpPr>
        <p:spPr bwMode="auto">
          <a:xfrm>
            <a:off x="827584" y="627534"/>
            <a:ext cx="7636647" cy="17281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prstTxWarp prst="textInflat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CR" sz="6600" b="1" i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rebuchet MS" pitchFamily="34" charset="0"/>
              </a:rPr>
              <a:t>La mujer es:</a:t>
            </a:r>
            <a:endParaRPr lang="fr-FR" sz="6600" dirty="0">
              <a:solidFill>
                <a:srgbClr val="FF33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Trebuchet MS" pitchFamily="34" charset="0"/>
            </a:endParaRPr>
          </a:p>
        </p:txBody>
      </p:sp>
      <p:sp>
        <p:nvSpPr>
          <p:cNvPr id="13" name="12 CuadroTexto"/>
          <p:cNvSpPr txBox="1">
            <a:spLocks noChangeArrowheads="1"/>
          </p:cNvSpPr>
          <p:nvPr/>
        </p:nvSpPr>
        <p:spPr bwMode="auto">
          <a:xfrm>
            <a:off x="2483768" y="3939902"/>
            <a:ext cx="615483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CR" sz="2400" b="1" i="1" dirty="0" smtClean="0">
                <a:solidFill>
                  <a:srgbClr val="FFFFFF"/>
                </a:solidFill>
                <a:latin typeface="Trebuchet MS" pitchFamily="34" charset="0"/>
              </a:rPr>
              <a:t>Canta su autor: Francisco Mata (</a:t>
            </a:r>
            <a:r>
              <a:rPr lang="es-CR" sz="2400" b="1" i="1" dirty="0" smtClean="0">
                <a:solidFill>
                  <a:srgbClr val="FFFFFF"/>
                </a:solidFill>
                <a:latin typeface="Trebuchet MS" pitchFamily="34" charset="0"/>
                <a:sym typeface="Wingdings"/>
              </a:rPr>
              <a:t>)</a:t>
            </a:r>
            <a:endParaRPr lang="es-CR" sz="2400" dirty="0" smtClean="0">
              <a:solidFill>
                <a:srgbClr val="FFFFFF"/>
              </a:solidFill>
            </a:endParaRPr>
          </a:p>
        </p:txBody>
      </p:sp>
      <p:sp>
        <p:nvSpPr>
          <p:cNvPr id="14" name="13 CuadroTexto"/>
          <p:cNvSpPr txBox="1">
            <a:spLocks noChangeArrowheads="1"/>
          </p:cNvSpPr>
          <p:nvPr/>
        </p:nvSpPr>
        <p:spPr bwMode="auto">
          <a:xfrm>
            <a:off x="1116013" y="4371975"/>
            <a:ext cx="6823075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CR" sz="1600" b="1" i="1" dirty="0" smtClean="0">
                <a:solidFill>
                  <a:srgbClr val="FFFFFF"/>
                </a:solidFill>
                <a:latin typeface="Trebuchet MS" pitchFamily="34" charset="0"/>
              </a:rPr>
              <a:t>No tocar, está automático</a:t>
            </a:r>
            <a:endParaRPr lang="es-CR" sz="1600" dirty="0" smtClean="0">
              <a:solidFill>
                <a:srgbClr val="FFFFFF"/>
              </a:solidFill>
            </a:endParaRPr>
          </a:p>
        </p:txBody>
      </p:sp>
      <p:sp>
        <p:nvSpPr>
          <p:cNvPr id="20" name="Rectangle 4"/>
          <p:cNvSpPr>
            <a:spLocks noChangeArrowheads="1"/>
          </p:cNvSpPr>
          <p:nvPr/>
        </p:nvSpPr>
        <p:spPr bwMode="auto">
          <a:xfrm>
            <a:off x="683568" y="2499742"/>
            <a:ext cx="7852671" cy="13681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prstTxWarp prst="textInflat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CR" sz="6600" b="1" i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rebuchet MS" pitchFamily="34" charset="0"/>
              </a:rPr>
              <a:t>una flor</a:t>
            </a:r>
            <a:endParaRPr lang="fr-FR" sz="6600" dirty="0">
              <a:solidFill>
                <a:srgbClr val="FF33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Trebuchet MS" pitchFamily="34" charset="0"/>
            </a:endParaRPr>
          </a:p>
        </p:txBody>
      </p:sp>
      <p:pic>
        <p:nvPicPr>
          <p:cNvPr id="21" name="Picture 6" descr="http://img5.imageshack.us/img5/2695/maiev25f297.gif">
            <a:hlinkClick r:id="rId3" tooltip="ImageShack - Image And Video Hosting"/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0"/>
            <a:ext cx="3072705" cy="487363"/>
          </a:xfrm>
          <a:prstGeom prst="rect">
            <a:avLst/>
          </a:prstGeom>
          <a:noFill/>
        </p:spPr>
      </p:pic>
      <p:pic>
        <p:nvPicPr>
          <p:cNvPr id="22" name="Picture 6" descr="http://img5.imageshack.us/img5/2695/maiev25f297.gif">
            <a:hlinkClick r:id="rId3" tooltip="ImageShack - Image And Video Hosting"/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75856" y="0"/>
            <a:ext cx="2592289" cy="487363"/>
          </a:xfrm>
          <a:prstGeom prst="rect">
            <a:avLst/>
          </a:prstGeom>
          <a:noFill/>
        </p:spPr>
      </p:pic>
      <p:pic>
        <p:nvPicPr>
          <p:cNvPr id="23" name="Picture 6" descr="http://img5.imageshack.us/img5/2695/maiev25f297.gif">
            <a:hlinkClick r:id="rId3" tooltip="ImageShack - Image And Video Hosting"/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19775" y="0"/>
            <a:ext cx="3072705" cy="487363"/>
          </a:xfrm>
          <a:prstGeom prst="rect">
            <a:avLst/>
          </a:prstGeom>
          <a:noFill/>
        </p:spPr>
      </p:pic>
      <p:pic>
        <p:nvPicPr>
          <p:cNvPr id="24" name="Picture 6" descr="http://img5.imageshack.us/img5/2695/maiev25f297.gif">
            <a:hlinkClick r:id="rId3" tooltip="ImageShack - Image And Video Hosting"/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980452" y="1175941"/>
            <a:ext cx="2448274" cy="487363"/>
          </a:xfrm>
          <a:prstGeom prst="rect">
            <a:avLst/>
          </a:prstGeom>
          <a:noFill/>
        </p:spPr>
      </p:pic>
      <p:pic>
        <p:nvPicPr>
          <p:cNvPr id="25" name="Picture 6" descr="http://img5.imageshack.us/img5/2695/maiev25f297.gif">
            <a:hlinkClick r:id="rId3" tooltip="ImageShack - Image And Video Hosting"/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872443" y="3444193"/>
            <a:ext cx="2232250" cy="487363"/>
          </a:xfrm>
          <a:prstGeom prst="rect">
            <a:avLst/>
          </a:prstGeom>
          <a:noFill/>
        </p:spPr>
      </p:pic>
      <p:pic>
        <p:nvPicPr>
          <p:cNvPr id="26" name="Picture 6" descr="http://img5.imageshack.us/img5/2695/maiev25f297.gif">
            <a:hlinkClick r:id="rId3" tooltip="ImageShack - Image And Video Hosting"/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4656137"/>
            <a:ext cx="2928689" cy="487363"/>
          </a:xfrm>
          <a:prstGeom prst="rect">
            <a:avLst/>
          </a:prstGeom>
          <a:noFill/>
        </p:spPr>
      </p:pic>
      <p:pic>
        <p:nvPicPr>
          <p:cNvPr id="27" name="Picture 6" descr="http://img5.imageshack.us/img5/2695/maiev25f297.gif">
            <a:hlinkClick r:id="rId3" tooltip="ImageShack - Image And Video Hosting"/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59832" y="4656137"/>
            <a:ext cx="2928689" cy="487363"/>
          </a:xfrm>
          <a:prstGeom prst="rect">
            <a:avLst/>
          </a:prstGeom>
          <a:noFill/>
        </p:spPr>
      </p:pic>
      <p:pic>
        <p:nvPicPr>
          <p:cNvPr id="28" name="Picture 6" descr="http://img5.imageshack.us/img5/2695/maiev25f297.gif">
            <a:hlinkClick r:id="rId3" tooltip="ImageShack - Image And Video Hosting"/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68144" y="4656137"/>
            <a:ext cx="3096344" cy="487363"/>
          </a:xfrm>
          <a:prstGeom prst="rect">
            <a:avLst/>
          </a:prstGeom>
          <a:noFill/>
        </p:spPr>
      </p:pic>
      <p:pic>
        <p:nvPicPr>
          <p:cNvPr id="29" name="Picture 6" descr="http://img5.imageshack.us/img5/2695/maiev25f297.gif">
            <a:hlinkClick r:id="rId3" tooltip="ImageShack - Image And Video Hosting"/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809928" y="3469927"/>
            <a:ext cx="2180779" cy="487363"/>
          </a:xfrm>
          <a:prstGeom prst="rect">
            <a:avLst/>
          </a:prstGeom>
          <a:noFill/>
        </p:spPr>
      </p:pic>
      <p:pic>
        <p:nvPicPr>
          <p:cNvPr id="30" name="Picture 6" descr="http://img5.imageshack.us/img5/2695/maiev25f297.gif">
            <a:hlinkClick r:id="rId3" tooltip="ImageShack - Image And Video Hosting"/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640178" y="1211947"/>
            <a:ext cx="2520281" cy="487363"/>
          </a:xfrm>
          <a:prstGeom prst="rect">
            <a:avLst/>
          </a:prstGeom>
          <a:noFill/>
        </p:spPr>
      </p:pic>
      <p:pic>
        <p:nvPicPr>
          <p:cNvPr id="31" name="30 Imagen" descr="Diapositiva29 (2)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slow" advTm="2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7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7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240"/>
                            </p:stCondLst>
                            <p:childTnLst>
                              <p:par>
                                <p:cTn id="16" presetID="3" presetClass="emph" presetSubtype="2" repeatCount="indefinite" decel="5000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300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17" dur="3000" fill="hold"/>
                                        <p:tgtEl>
                                          <p:spTgt spid="7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CC0099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3510"/>
                            </p:stCondLst>
                            <p:childTnLst>
                              <p:par>
                                <p:cTn id="1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590"/>
                            </p:stCondLst>
                            <p:childTnLst>
                              <p:par>
                                <p:cTn id="26" presetID="3" presetClass="emph" presetSubtype="2" repeatCount="indefinite" decel="5000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300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27" dur="30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CC0099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8680"/>
                            </p:stCondLst>
                            <p:childTnLst>
                              <p:par>
                                <p:cTn id="33" presetID="3" presetClass="emph" presetSubtype="2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4" dur="2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66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1680"/>
                            </p:stCondLst>
                            <p:childTnLst>
                              <p:par>
                                <p:cTn id="40" presetID="3" presetClass="emph" presetSubtype="2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1" dur="2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build="allAtOnce"/>
      <p:bldP spid="14" grpId="0" build="allAtOnce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tángulo"/>
          <p:cNvSpPr/>
          <p:nvPr/>
        </p:nvSpPr>
        <p:spPr>
          <a:xfrm>
            <a:off x="251520" y="268288"/>
            <a:ext cx="8641655" cy="4607718"/>
          </a:xfrm>
          <a:prstGeom prst="rect">
            <a:avLst/>
          </a:prstGeom>
          <a:blipFill dpi="0" rotWithShape="1">
            <a:blip r:embed="rId3" cstate="print">
              <a:alphaModFix amt="88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s-CR" sz="2400">
              <a:solidFill>
                <a:srgbClr val="FFFFFF"/>
              </a:solidFill>
            </a:endParaRPr>
          </a:p>
        </p:txBody>
      </p:sp>
      <p:sp>
        <p:nvSpPr>
          <p:cNvPr id="5123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pic>
        <p:nvPicPr>
          <p:cNvPr id="21" name="Picture 6" descr="http://img5.imageshack.us/img5/2695/maiev25f297.gif">
            <a:hlinkClick r:id="rId4" tooltip="ImageShack - Image And Video Hosting"/>
          </p:cNvPr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1520" y="0"/>
            <a:ext cx="3072705" cy="487363"/>
          </a:xfrm>
          <a:prstGeom prst="rect">
            <a:avLst/>
          </a:prstGeom>
          <a:noFill/>
        </p:spPr>
      </p:pic>
      <p:pic>
        <p:nvPicPr>
          <p:cNvPr id="22" name="Picture 6" descr="http://img5.imageshack.us/img5/2695/maiev25f297.gif">
            <a:hlinkClick r:id="rId4" tooltip="ImageShack - Image And Video Hosting"/>
          </p:cNvPr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75856" y="0"/>
            <a:ext cx="2592289" cy="487363"/>
          </a:xfrm>
          <a:prstGeom prst="rect">
            <a:avLst/>
          </a:prstGeom>
          <a:noFill/>
        </p:spPr>
      </p:pic>
      <p:pic>
        <p:nvPicPr>
          <p:cNvPr id="23" name="Picture 6" descr="http://img5.imageshack.us/img5/2695/maiev25f297.gif">
            <a:hlinkClick r:id="rId4" tooltip="ImageShack - Image And Video Hosting"/>
          </p:cNvPr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819775" y="0"/>
            <a:ext cx="3072705" cy="487363"/>
          </a:xfrm>
          <a:prstGeom prst="rect">
            <a:avLst/>
          </a:prstGeom>
          <a:noFill/>
        </p:spPr>
      </p:pic>
      <p:pic>
        <p:nvPicPr>
          <p:cNvPr id="24" name="Picture 6" descr="http://img5.imageshack.us/img5/2695/maiev25f297.gif">
            <a:hlinkClick r:id="rId4" tooltip="ImageShack - Image And Video Hosting"/>
          </p:cNvPr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6200000">
            <a:off x="-980452" y="1175941"/>
            <a:ext cx="2448274" cy="487363"/>
          </a:xfrm>
          <a:prstGeom prst="rect">
            <a:avLst/>
          </a:prstGeom>
          <a:noFill/>
        </p:spPr>
      </p:pic>
      <p:pic>
        <p:nvPicPr>
          <p:cNvPr id="25" name="Picture 6" descr="http://img5.imageshack.us/img5/2695/maiev25f297.gif">
            <a:hlinkClick r:id="rId4" tooltip="ImageShack - Image And Video Hosting"/>
          </p:cNvPr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6200000">
            <a:off x="-872443" y="3444193"/>
            <a:ext cx="2232250" cy="487363"/>
          </a:xfrm>
          <a:prstGeom prst="rect">
            <a:avLst/>
          </a:prstGeom>
          <a:noFill/>
        </p:spPr>
      </p:pic>
      <p:pic>
        <p:nvPicPr>
          <p:cNvPr id="26" name="Picture 6" descr="http://img5.imageshack.us/img5/2695/maiev25f297.gif">
            <a:hlinkClick r:id="rId4" tooltip="ImageShack - Image And Video Hosting"/>
          </p:cNvPr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512" y="4656137"/>
            <a:ext cx="2928689" cy="487363"/>
          </a:xfrm>
          <a:prstGeom prst="rect">
            <a:avLst/>
          </a:prstGeom>
          <a:noFill/>
        </p:spPr>
      </p:pic>
      <p:pic>
        <p:nvPicPr>
          <p:cNvPr id="27" name="Picture 6" descr="http://img5.imageshack.us/img5/2695/maiev25f297.gif">
            <a:hlinkClick r:id="rId4" tooltip="ImageShack - Image And Video Hosting"/>
          </p:cNvPr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59832" y="4656137"/>
            <a:ext cx="2928689" cy="487363"/>
          </a:xfrm>
          <a:prstGeom prst="rect">
            <a:avLst/>
          </a:prstGeom>
          <a:noFill/>
        </p:spPr>
      </p:pic>
      <p:pic>
        <p:nvPicPr>
          <p:cNvPr id="28" name="Picture 6" descr="http://img5.imageshack.us/img5/2695/maiev25f297.gif">
            <a:hlinkClick r:id="rId4" tooltip="ImageShack - Image And Video Hosting"/>
          </p:cNvPr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868144" y="4656137"/>
            <a:ext cx="3096344" cy="487363"/>
          </a:xfrm>
          <a:prstGeom prst="rect">
            <a:avLst/>
          </a:prstGeom>
          <a:noFill/>
        </p:spPr>
      </p:pic>
      <p:pic>
        <p:nvPicPr>
          <p:cNvPr id="29" name="Picture 6" descr="http://img5.imageshack.us/img5/2695/maiev25f297.gif">
            <a:hlinkClick r:id="rId4" tooltip="ImageShack - Image And Video Hosting"/>
          </p:cNvPr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7809928" y="3469927"/>
            <a:ext cx="2180779" cy="487363"/>
          </a:xfrm>
          <a:prstGeom prst="rect">
            <a:avLst/>
          </a:prstGeom>
          <a:noFill/>
        </p:spPr>
      </p:pic>
      <p:pic>
        <p:nvPicPr>
          <p:cNvPr id="30" name="Picture 6" descr="http://img5.imageshack.us/img5/2695/maiev25f297.gif">
            <a:hlinkClick r:id="rId4" tooltip="ImageShack - Image And Video Hosting"/>
          </p:cNvPr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7640178" y="1211947"/>
            <a:ext cx="2520281" cy="48736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sndAc>
      <p:stSnd>
        <p:snd r:embed="rId2" name="02 La Mujer Es Una Flor.wav"/>
      </p:stSnd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251520" y="267494"/>
            <a:ext cx="8640960" cy="460851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R"/>
          </a:p>
        </p:txBody>
      </p:sp>
      <p:sp>
        <p:nvSpPr>
          <p:cNvPr id="5" name="4 Rectángulo"/>
          <p:cNvSpPr/>
          <p:nvPr/>
        </p:nvSpPr>
        <p:spPr>
          <a:xfrm>
            <a:off x="179512" y="195486"/>
            <a:ext cx="8640960" cy="460851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R"/>
          </a:p>
        </p:txBody>
      </p:sp>
      <p:pic>
        <p:nvPicPr>
          <p:cNvPr id="11270" name="Picture 6" descr="http://img5.imageshack.us/img5/2695/maiev25f297.gif">
            <a:hlinkClick r:id="rId4" tooltip="ImageShack - Image And Video Hosting"/>
          </p:cNvPr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1520" y="0"/>
            <a:ext cx="3072705" cy="487363"/>
          </a:xfrm>
          <a:prstGeom prst="rect">
            <a:avLst/>
          </a:prstGeom>
          <a:noFill/>
        </p:spPr>
      </p:pic>
      <p:pic>
        <p:nvPicPr>
          <p:cNvPr id="9" name="Picture 6" descr="http://img5.imageshack.us/img5/2695/maiev25f297.gif">
            <a:hlinkClick r:id="rId4" tooltip="ImageShack - Image And Video Hosting"/>
          </p:cNvPr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819775" y="0"/>
            <a:ext cx="3072705" cy="487363"/>
          </a:xfrm>
          <a:prstGeom prst="rect">
            <a:avLst/>
          </a:prstGeom>
          <a:noFill/>
        </p:spPr>
      </p:pic>
      <p:pic>
        <p:nvPicPr>
          <p:cNvPr id="10" name="Picture 6" descr="http://img5.imageshack.us/img5/2695/maiev25f297.gif">
            <a:hlinkClick r:id="rId4" tooltip="ImageShack - Image And Video Hosting"/>
          </p:cNvPr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75856" y="0"/>
            <a:ext cx="2592289" cy="487363"/>
          </a:xfrm>
          <a:prstGeom prst="rect">
            <a:avLst/>
          </a:prstGeom>
          <a:noFill/>
        </p:spPr>
      </p:pic>
      <p:pic>
        <p:nvPicPr>
          <p:cNvPr id="11" name="Picture 6" descr="http://img5.imageshack.us/img5/2695/maiev25f297.gif">
            <a:hlinkClick r:id="rId4" tooltip="ImageShack - Image And Video Hosting"/>
          </p:cNvPr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512" y="4656137"/>
            <a:ext cx="2928689" cy="487363"/>
          </a:xfrm>
          <a:prstGeom prst="rect">
            <a:avLst/>
          </a:prstGeom>
          <a:noFill/>
        </p:spPr>
      </p:pic>
      <p:pic>
        <p:nvPicPr>
          <p:cNvPr id="12" name="Picture 6" descr="http://img5.imageshack.us/img5/2695/maiev25f297.gif">
            <a:hlinkClick r:id="rId4" tooltip="ImageShack - Image And Video Hosting"/>
          </p:cNvPr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868144" y="4656137"/>
            <a:ext cx="3096344" cy="487363"/>
          </a:xfrm>
          <a:prstGeom prst="rect">
            <a:avLst/>
          </a:prstGeom>
          <a:noFill/>
        </p:spPr>
      </p:pic>
      <p:pic>
        <p:nvPicPr>
          <p:cNvPr id="13" name="Picture 6" descr="http://img5.imageshack.us/img5/2695/maiev25f297.gif">
            <a:hlinkClick r:id="rId4" tooltip="ImageShack - Image And Video Hosting"/>
          </p:cNvPr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59832" y="4656137"/>
            <a:ext cx="2928689" cy="487363"/>
          </a:xfrm>
          <a:prstGeom prst="rect">
            <a:avLst/>
          </a:prstGeom>
          <a:noFill/>
        </p:spPr>
      </p:pic>
      <p:pic>
        <p:nvPicPr>
          <p:cNvPr id="14" name="Picture 6" descr="http://img5.imageshack.us/img5/2695/maiev25f297.gif">
            <a:hlinkClick r:id="rId4" tooltip="ImageShack - Image And Video Hosting"/>
          </p:cNvPr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6200000">
            <a:off x="-980452" y="1175941"/>
            <a:ext cx="2448274" cy="487363"/>
          </a:xfrm>
          <a:prstGeom prst="rect">
            <a:avLst/>
          </a:prstGeom>
          <a:noFill/>
        </p:spPr>
      </p:pic>
      <p:pic>
        <p:nvPicPr>
          <p:cNvPr id="15" name="Picture 6" descr="http://img5.imageshack.us/img5/2695/maiev25f297.gif">
            <a:hlinkClick r:id="rId4" tooltip="ImageShack - Image And Video Hosting"/>
          </p:cNvPr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6200000">
            <a:off x="-872443" y="3444193"/>
            <a:ext cx="2232250" cy="487363"/>
          </a:xfrm>
          <a:prstGeom prst="rect">
            <a:avLst/>
          </a:prstGeom>
          <a:noFill/>
        </p:spPr>
      </p:pic>
      <p:pic>
        <p:nvPicPr>
          <p:cNvPr id="16" name="Picture 6" descr="http://img5.imageshack.us/img5/2695/maiev25f297.gif">
            <a:hlinkClick r:id="rId4" tooltip="ImageShack - Image And Video Hosting"/>
          </p:cNvPr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7640178" y="1211947"/>
            <a:ext cx="2520281" cy="487363"/>
          </a:xfrm>
          <a:prstGeom prst="rect">
            <a:avLst/>
          </a:prstGeom>
          <a:noFill/>
        </p:spPr>
      </p:pic>
      <p:pic>
        <p:nvPicPr>
          <p:cNvPr id="17" name="Picture 6" descr="http://img5.imageshack.us/img5/2695/maiev25f297.gif">
            <a:hlinkClick r:id="rId4" tooltip="ImageShack - Image And Video Hosting"/>
          </p:cNvPr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7809928" y="3469927"/>
            <a:ext cx="2180779" cy="487363"/>
          </a:xfrm>
          <a:prstGeom prst="rect">
            <a:avLst/>
          </a:prstGeom>
          <a:noFill/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1" nodeType="withEffect">
                                  <p:stCondLst>
                                    <p:cond delay="6000"/>
                                  </p:stCondLst>
                                  <p:childTnLst>
                                    <p:animRot by="21600000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251520" y="267494"/>
            <a:ext cx="8640960" cy="460851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R"/>
          </a:p>
        </p:txBody>
      </p:sp>
      <p:sp>
        <p:nvSpPr>
          <p:cNvPr id="5" name="4 Rectángulo"/>
          <p:cNvSpPr/>
          <p:nvPr/>
        </p:nvSpPr>
        <p:spPr>
          <a:xfrm>
            <a:off x="251520" y="267494"/>
            <a:ext cx="8640960" cy="460851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R"/>
          </a:p>
        </p:txBody>
      </p:sp>
      <p:pic>
        <p:nvPicPr>
          <p:cNvPr id="11270" name="Picture 6" descr="http://img5.imageshack.us/img5/2695/maiev25f297.gif">
            <a:hlinkClick r:id="rId5" tooltip="ImageShack - Image And Video Hosting"/>
          </p:cNvPr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1520" y="0"/>
            <a:ext cx="3072705" cy="487363"/>
          </a:xfrm>
          <a:prstGeom prst="rect">
            <a:avLst/>
          </a:prstGeom>
          <a:noFill/>
        </p:spPr>
      </p:pic>
      <p:pic>
        <p:nvPicPr>
          <p:cNvPr id="9" name="Picture 6" descr="http://img5.imageshack.us/img5/2695/maiev25f297.gif">
            <a:hlinkClick r:id="rId5" tooltip="ImageShack - Image And Video Hosting"/>
          </p:cNvPr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819775" y="0"/>
            <a:ext cx="3072705" cy="487363"/>
          </a:xfrm>
          <a:prstGeom prst="rect">
            <a:avLst/>
          </a:prstGeom>
          <a:noFill/>
        </p:spPr>
      </p:pic>
      <p:pic>
        <p:nvPicPr>
          <p:cNvPr id="10" name="Picture 6" descr="http://img5.imageshack.us/img5/2695/maiev25f297.gif">
            <a:hlinkClick r:id="rId5" tooltip="ImageShack - Image And Video Hosting"/>
          </p:cNvPr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75856" y="0"/>
            <a:ext cx="2592289" cy="487363"/>
          </a:xfrm>
          <a:prstGeom prst="rect">
            <a:avLst/>
          </a:prstGeom>
          <a:noFill/>
        </p:spPr>
      </p:pic>
      <p:pic>
        <p:nvPicPr>
          <p:cNvPr id="11" name="Picture 6" descr="http://img5.imageshack.us/img5/2695/maiev25f297.gif">
            <a:hlinkClick r:id="rId5" tooltip="ImageShack - Image And Video Hosting"/>
          </p:cNvPr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79512" y="4656137"/>
            <a:ext cx="2928689" cy="487363"/>
          </a:xfrm>
          <a:prstGeom prst="rect">
            <a:avLst/>
          </a:prstGeom>
          <a:noFill/>
        </p:spPr>
      </p:pic>
      <p:pic>
        <p:nvPicPr>
          <p:cNvPr id="12" name="Picture 6" descr="http://img5.imageshack.us/img5/2695/maiev25f297.gif">
            <a:hlinkClick r:id="rId5" tooltip="ImageShack - Image And Video Hosting"/>
          </p:cNvPr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868144" y="4656137"/>
            <a:ext cx="3096344" cy="487363"/>
          </a:xfrm>
          <a:prstGeom prst="rect">
            <a:avLst/>
          </a:prstGeom>
          <a:noFill/>
        </p:spPr>
      </p:pic>
      <p:pic>
        <p:nvPicPr>
          <p:cNvPr id="13" name="Picture 6" descr="http://img5.imageshack.us/img5/2695/maiev25f297.gif">
            <a:hlinkClick r:id="rId5" tooltip="ImageShack - Image And Video Hosting"/>
          </p:cNvPr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059832" y="4656137"/>
            <a:ext cx="2928689" cy="487363"/>
          </a:xfrm>
          <a:prstGeom prst="rect">
            <a:avLst/>
          </a:prstGeom>
          <a:noFill/>
        </p:spPr>
      </p:pic>
      <p:pic>
        <p:nvPicPr>
          <p:cNvPr id="14" name="Picture 6" descr="http://img5.imageshack.us/img5/2695/maiev25f297.gif">
            <a:hlinkClick r:id="rId5" tooltip="ImageShack - Image And Video Hosting"/>
          </p:cNvPr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-980452" y="1175941"/>
            <a:ext cx="2448274" cy="487363"/>
          </a:xfrm>
          <a:prstGeom prst="rect">
            <a:avLst/>
          </a:prstGeom>
          <a:noFill/>
        </p:spPr>
      </p:pic>
      <p:pic>
        <p:nvPicPr>
          <p:cNvPr id="15" name="Picture 6" descr="http://img5.imageshack.us/img5/2695/maiev25f297.gif">
            <a:hlinkClick r:id="rId5" tooltip="ImageShack - Image And Video Hosting"/>
          </p:cNvPr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-872443" y="3444193"/>
            <a:ext cx="2232250" cy="487363"/>
          </a:xfrm>
          <a:prstGeom prst="rect">
            <a:avLst/>
          </a:prstGeom>
          <a:noFill/>
        </p:spPr>
      </p:pic>
      <p:pic>
        <p:nvPicPr>
          <p:cNvPr id="16" name="Picture 6" descr="http://img5.imageshack.us/img5/2695/maiev25f297.gif">
            <a:hlinkClick r:id="rId5" tooltip="ImageShack - Image And Video Hosting"/>
          </p:cNvPr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7640178" y="1211947"/>
            <a:ext cx="2520281" cy="487363"/>
          </a:xfrm>
          <a:prstGeom prst="rect">
            <a:avLst/>
          </a:prstGeom>
          <a:noFill/>
        </p:spPr>
      </p:pic>
      <p:pic>
        <p:nvPicPr>
          <p:cNvPr id="17" name="Picture 6" descr="http://img5.imageshack.us/img5/2695/maiev25f297.gif">
            <a:hlinkClick r:id="rId5" tooltip="ImageShack - Image And Video Hosting"/>
          </p:cNvPr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7809928" y="3469927"/>
            <a:ext cx="2180779" cy="487363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251520" y="267494"/>
            <a:ext cx="8640960" cy="460851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R"/>
          </a:p>
        </p:txBody>
      </p:sp>
      <p:sp>
        <p:nvSpPr>
          <p:cNvPr id="5" name="4 Rectángulo"/>
          <p:cNvSpPr/>
          <p:nvPr/>
        </p:nvSpPr>
        <p:spPr>
          <a:xfrm>
            <a:off x="251520" y="195486"/>
            <a:ext cx="8640960" cy="460851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R"/>
          </a:p>
        </p:txBody>
      </p:sp>
      <p:pic>
        <p:nvPicPr>
          <p:cNvPr id="11270" name="Picture 6" descr="http://img5.imageshack.us/img5/2695/maiev25f297.gif">
            <a:hlinkClick r:id="rId5" tooltip="ImageShack - Image And Video Hosting"/>
          </p:cNvPr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1520" y="0"/>
            <a:ext cx="3072705" cy="487363"/>
          </a:xfrm>
          <a:prstGeom prst="rect">
            <a:avLst/>
          </a:prstGeom>
          <a:noFill/>
        </p:spPr>
      </p:pic>
      <p:pic>
        <p:nvPicPr>
          <p:cNvPr id="9" name="Picture 6" descr="http://img5.imageshack.us/img5/2695/maiev25f297.gif">
            <a:hlinkClick r:id="rId5" tooltip="ImageShack - Image And Video Hosting"/>
          </p:cNvPr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819775" y="0"/>
            <a:ext cx="3072705" cy="487363"/>
          </a:xfrm>
          <a:prstGeom prst="rect">
            <a:avLst/>
          </a:prstGeom>
          <a:noFill/>
        </p:spPr>
      </p:pic>
      <p:pic>
        <p:nvPicPr>
          <p:cNvPr id="10" name="Picture 6" descr="http://img5.imageshack.us/img5/2695/maiev25f297.gif">
            <a:hlinkClick r:id="rId5" tooltip="ImageShack - Image And Video Hosting"/>
          </p:cNvPr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75856" y="0"/>
            <a:ext cx="2592289" cy="487363"/>
          </a:xfrm>
          <a:prstGeom prst="rect">
            <a:avLst/>
          </a:prstGeom>
          <a:noFill/>
        </p:spPr>
      </p:pic>
      <p:pic>
        <p:nvPicPr>
          <p:cNvPr id="11" name="Picture 6" descr="http://img5.imageshack.us/img5/2695/maiev25f297.gif">
            <a:hlinkClick r:id="rId5" tooltip="ImageShack - Image And Video Hosting"/>
          </p:cNvPr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79512" y="4656137"/>
            <a:ext cx="2928689" cy="487363"/>
          </a:xfrm>
          <a:prstGeom prst="rect">
            <a:avLst/>
          </a:prstGeom>
          <a:noFill/>
        </p:spPr>
      </p:pic>
      <p:pic>
        <p:nvPicPr>
          <p:cNvPr id="12" name="Picture 6" descr="http://img5.imageshack.us/img5/2695/maiev25f297.gif">
            <a:hlinkClick r:id="rId5" tooltip="ImageShack - Image And Video Hosting"/>
          </p:cNvPr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868144" y="4656137"/>
            <a:ext cx="3096344" cy="487363"/>
          </a:xfrm>
          <a:prstGeom prst="rect">
            <a:avLst/>
          </a:prstGeom>
          <a:noFill/>
        </p:spPr>
      </p:pic>
      <p:pic>
        <p:nvPicPr>
          <p:cNvPr id="13" name="Picture 6" descr="http://img5.imageshack.us/img5/2695/maiev25f297.gif">
            <a:hlinkClick r:id="rId5" tooltip="ImageShack - Image And Video Hosting"/>
          </p:cNvPr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059832" y="4656137"/>
            <a:ext cx="2928689" cy="487363"/>
          </a:xfrm>
          <a:prstGeom prst="rect">
            <a:avLst/>
          </a:prstGeom>
          <a:noFill/>
        </p:spPr>
      </p:pic>
      <p:pic>
        <p:nvPicPr>
          <p:cNvPr id="14" name="Picture 6" descr="http://img5.imageshack.us/img5/2695/maiev25f297.gif">
            <a:hlinkClick r:id="rId5" tooltip="ImageShack - Image And Video Hosting"/>
          </p:cNvPr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-980452" y="1175941"/>
            <a:ext cx="2448274" cy="487363"/>
          </a:xfrm>
          <a:prstGeom prst="rect">
            <a:avLst/>
          </a:prstGeom>
          <a:noFill/>
        </p:spPr>
      </p:pic>
      <p:pic>
        <p:nvPicPr>
          <p:cNvPr id="15" name="Picture 6" descr="http://img5.imageshack.us/img5/2695/maiev25f297.gif">
            <a:hlinkClick r:id="rId5" tooltip="ImageShack - Image And Video Hosting"/>
          </p:cNvPr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-872443" y="3444193"/>
            <a:ext cx="2232250" cy="487363"/>
          </a:xfrm>
          <a:prstGeom prst="rect">
            <a:avLst/>
          </a:prstGeom>
          <a:noFill/>
        </p:spPr>
      </p:pic>
      <p:pic>
        <p:nvPicPr>
          <p:cNvPr id="16" name="Picture 6" descr="http://img5.imageshack.us/img5/2695/maiev25f297.gif">
            <a:hlinkClick r:id="rId5" tooltip="ImageShack - Image And Video Hosting"/>
          </p:cNvPr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7640178" y="1211947"/>
            <a:ext cx="2520281" cy="487363"/>
          </a:xfrm>
          <a:prstGeom prst="rect">
            <a:avLst/>
          </a:prstGeom>
          <a:noFill/>
        </p:spPr>
      </p:pic>
      <p:pic>
        <p:nvPicPr>
          <p:cNvPr id="17" name="Picture 6" descr="http://img5.imageshack.us/img5/2695/maiev25f297.gif">
            <a:hlinkClick r:id="rId5" tooltip="ImageShack - Image And Video Hosting"/>
          </p:cNvPr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7809928" y="3469927"/>
            <a:ext cx="2180779" cy="487363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179512" y="267494"/>
            <a:ext cx="8712968" cy="460851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R"/>
          </a:p>
        </p:txBody>
      </p:sp>
      <p:sp>
        <p:nvSpPr>
          <p:cNvPr id="5" name="4 Rectángulo"/>
          <p:cNvSpPr/>
          <p:nvPr/>
        </p:nvSpPr>
        <p:spPr>
          <a:xfrm>
            <a:off x="179512" y="267494"/>
            <a:ext cx="8640960" cy="460851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R"/>
          </a:p>
        </p:txBody>
      </p:sp>
      <p:pic>
        <p:nvPicPr>
          <p:cNvPr id="11270" name="Picture 6" descr="http://img5.imageshack.us/img5/2695/maiev25f297.gif">
            <a:hlinkClick r:id="rId5" tooltip="ImageShack - Image And Video Hosting"/>
          </p:cNvPr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1520" y="0"/>
            <a:ext cx="3072705" cy="487363"/>
          </a:xfrm>
          <a:prstGeom prst="rect">
            <a:avLst/>
          </a:prstGeom>
          <a:noFill/>
        </p:spPr>
      </p:pic>
      <p:pic>
        <p:nvPicPr>
          <p:cNvPr id="9" name="Picture 6" descr="http://img5.imageshack.us/img5/2695/maiev25f297.gif">
            <a:hlinkClick r:id="rId5" tooltip="ImageShack - Image And Video Hosting"/>
          </p:cNvPr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819775" y="0"/>
            <a:ext cx="3072705" cy="487363"/>
          </a:xfrm>
          <a:prstGeom prst="rect">
            <a:avLst/>
          </a:prstGeom>
          <a:noFill/>
        </p:spPr>
      </p:pic>
      <p:pic>
        <p:nvPicPr>
          <p:cNvPr id="10" name="Picture 6" descr="http://img5.imageshack.us/img5/2695/maiev25f297.gif">
            <a:hlinkClick r:id="rId5" tooltip="ImageShack - Image And Video Hosting"/>
          </p:cNvPr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75856" y="0"/>
            <a:ext cx="2592289" cy="487363"/>
          </a:xfrm>
          <a:prstGeom prst="rect">
            <a:avLst/>
          </a:prstGeom>
          <a:noFill/>
        </p:spPr>
      </p:pic>
      <p:pic>
        <p:nvPicPr>
          <p:cNvPr id="11" name="Picture 6" descr="http://img5.imageshack.us/img5/2695/maiev25f297.gif">
            <a:hlinkClick r:id="rId5" tooltip="ImageShack - Image And Video Hosting"/>
          </p:cNvPr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79512" y="4656137"/>
            <a:ext cx="2928689" cy="487363"/>
          </a:xfrm>
          <a:prstGeom prst="rect">
            <a:avLst/>
          </a:prstGeom>
          <a:noFill/>
        </p:spPr>
      </p:pic>
      <p:pic>
        <p:nvPicPr>
          <p:cNvPr id="12" name="Picture 6" descr="http://img5.imageshack.us/img5/2695/maiev25f297.gif">
            <a:hlinkClick r:id="rId5" tooltip="ImageShack - Image And Video Hosting"/>
          </p:cNvPr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868144" y="4656137"/>
            <a:ext cx="3096344" cy="487363"/>
          </a:xfrm>
          <a:prstGeom prst="rect">
            <a:avLst/>
          </a:prstGeom>
          <a:noFill/>
        </p:spPr>
      </p:pic>
      <p:pic>
        <p:nvPicPr>
          <p:cNvPr id="13" name="Picture 6" descr="http://img5.imageshack.us/img5/2695/maiev25f297.gif">
            <a:hlinkClick r:id="rId5" tooltip="ImageShack - Image And Video Hosting"/>
          </p:cNvPr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059832" y="4656137"/>
            <a:ext cx="2928689" cy="487363"/>
          </a:xfrm>
          <a:prstGeom prst="rect">
            <a:avLst/>
          </a:prstGeom>
          <a:noFill/>
        </p:spPr>
      </p:pic>
      <p:pic>
        <p:nvPicPr>
          <p:cNvPr id="14" name="Picture 6" descr="http://img5.imageshack.us/img5/2695/maiev25f297.gif">
            <a:hlinkClick r:id="rId5" tooltip="ImageShack - Image And Video Hosting"/>
          </p:cNvPr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-980452" y="1175941"/>
            <a:ext cx="2448274" cy="487363"/>
          </a:xfrm>
          <a:prstGeom prst="rect">
            <a:avLst/>
          </a:prstGeom>
          <a:noFill/>
        </p:spPr>
      </p:pic>
      <p:pic>
        <p:nvPicPr>
          <p:cNvPr id="15" name="Picture 6" descr="http://img5.imageshack.us/img5/2695/maiev25f297.gif">
            <a:hlinkClick r:id="rId5" tooltip="ImageShack - Image And Video Hosting"/>
          </p:cNvPr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-872443" y="3444193"/>
            <a:ext cx="2232250" cy="487363"/>
          </a:xfrm>
          <a:prstGeom prst="rect">
            <a:avLst/>
          </a:prstGeom>
          <a:noFill/>
        </p:spPr>
      </p:pic>
      <p:pic>
        <p:nvPicPr>
          <p:cNvPr id="16" name="Picture 6" descr="http://img5.imageshack.us/img5/2695/maiev25f297.gif">
            <a:hlinkClick r:id="rId5" tooltip="ImageShack - Image And Video Hosting"/>
          </p:cNvPr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7640178" y="1211947"/>
            <a:ext cx="2520281" cy="487363"/>
          </a:xfrm>
          <a:prstGeom prst="rect">
            <a:avLst/>
          </a:prstGeom>
          <a:noFill/>
        </p:spPr>
      </p:pic>
      <p:pic>
        <p:nvPicPr>
          <p:cNvPr id="17" name="Picture 6" descr="http://img5.imageshack.us/img5/2695/maiev25f297.gif">
            <a:hlinkClick r:id="rId5" tooltip="ImageShack - Image And Video Hosting"/>
          </p:cNvPr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7809928" y="3469927"/>
            <a:ext cx="2180779" cy="487363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251520" y="267494"/>
            <a:ext cx="8640960" cy="460851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R"/>
          </a:p>
        </p:txBody>
      </p:sp>
      <p:sp>
        <p:nvSpPr>
          <p:cNvPr id="5" name="4 Rectángulo"/>
          <p:cNvSpPr/>
          <p:nvPr/>
        </p:nvSpPr>
        <p:spPr>
          <a:xfrm>
            <a:off x="251520" y="195486"/>
            <a:ext cx="8640960" cy="460851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R"/>
          </a:p>
        </p:txBody>
      </p:sp>
      <p:pic>
        <p:nvPicPr>
          <p:cNvPr id="11270" name="Picture 6" descr="http://img5.imageshack.us/img5/2695/maiev25f297.gif">
            <a:hlinkClick r:id="rId5" tooltip="ImageShack - Image And Video Hosting"/>
          </p:cNvPr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1520" y="0"/>
            <a:ext cx="3072705" cy="487363"/>
          </a:xfrm>
          <a:prstGeom prst="rect">
            <a:avLst/>
          </a:prstGeom>
          <a:noFill/>
        </p:spPr>
      </p:pic>
      <p:pic>
        <p:nvPicPr>
          <p:cNvPr id="9" name="Picture 6" descr="http://img5.imageshack.us/img5/2695/maiev25f297.gif">
            <a:hlinkClick r:id="rId5" tooltip="ImageShack - Image And Video Hosting"/>
          </p:cNvPr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819775" y="0"/>
            <a:ext cx="3072705" cy="487363"/>
          </a:xfrm>
          <a:prstGeom prst="rect">
            <a:avLst/>
          </a:prstGeom>
          <a:noFill/>
        </p:spPr>
      </p:pic>
      <p:pic>
        <p:nvPicPr>
          <p:cNvPr id="10" name="Picture 6" descr="http://img5.imageshack.us/img5/2695/maiev25f297.gif">
            <a:hlinkClick r:id="rId5" tooltip="ImageShack - Image And Video Hosting"/>
          </p:cNvPr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75856" y="0"/>
            <a:ext cx="2592289" cy="487363"/>
          </a:xfrm>
          <a:prstGeom prst="rect">
            <a:avLst/>
          </a:prstGeom>
          <a:noFill/>
        </p:spPr>
      </p:pic>
      <p:pic>
        <p:nvPicPr>
          <p:cNvPr id="11" name="Picture 6" descr="http://img5.imageshack.us/img5/2695/maiev25f297.gif">
            <a:hlinkClick r:id="rId5" tooltip="ImageShack - Image And Video Hosting"/>
          </p:cNvPr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79512" y="4656137"/>
            <a:ext cx="2928689" cy="487363"/>
          </a:xfrm>
          <a:prstGeom prst="rect">
            <a:avLst/>
          </a:prstGeom>
          <a:noFill/>
        </p:spPr>
      </p:pic>
      <p:pic>
        <p:nvPicPr>
          <p:cNvPr id="12" name="Picture 6" descr="http://img5.imageshack.us/img5/2695/maiev25f297.gif">
            <a:hlinkClick r:id="rId5" tooltip="ImageShack - Image And Video Hosting"/>
          </p:cNvPr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868144" y="4656137"/>
            <a:ext cx="3096344" cy="487363"/>
          </a:xfrm>
          <a:prstGeom prst="rect">
            <a:avLst/>
          </a:prstGeom>
          <a:noFill/>
        </p:spPr>
      </p:pic>
      <p:pic>
        <p:nvPicPr>
          <p:cNvPr id="13" name="Picture 6" descr="http://img5.imageshack.us/img5/2695/maiev25f297.gif">
            <a:hlinkClick r:id="rId5" tooltip="ImageShack - Image And Video Hosting"/>
          </p:cNvPr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059832" y="4656137"/>
            <a:ext cx="2928689" cy="487363"/>
          </a:xfrm>
          <a:prstGeom prst="rect">
            <a:avLst/>
          </a:prstGeom>
          <a:noFill/>
        </p:spPr>
      </p:pic>
      <p:pic>
        <p:nvPicPr>
          <p:cNvPr id="14" name="Picture 6" descr="http://img5.imageshack.us/img5/2695/maiev25f297.gif">
            <a:hlinkClick r:id="rId5" tooltip="ImageShack - Image And Video Hosting"/>
          </p:cNvPr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-980452" y="1175941"/>
            <a:ext cx="2448274" cy="487363"/>
          </a:xfrm>
          <a:prstGeom prst="rect">
            <a:avLst/>
          </a:prstGeom>
          <a:noFill/>
        </p:spPr>
      </p:pic>
      <p:pic>
        <p:nvPicPr>
          <p:cNvPr id="15" name="Picture 6" descr="http://img5.imageshack.us/img5/2695/maiev25f297.gif">
            <a:hlinkClick r:id="rId5" tooltip="ImageShack - Image And Video Hosting"/>
          </p:cNvPr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-872443" y="3444193"/>
            <a:ext cx="2232250" cy="487363"/>
          </a:xfrm>
          <a:prstGeom prst="rect">
            <a:avLst/>
          </a:prstGeom>
          <a:noFill/>
        </p:spPr>
      </p:pic>
      <p:pic>
        <p:nvPicPr>
          <p:cNvPr id="16" name="Picture 6" descr="http://img5.imageshack.us/img5/2695/maiev25f297.gif">
            <a:hlinkClick r:id="rId5" tooltip="ImageShack - Image And Video Hosting"/>
          </p:cNvPr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7640178" y="1211947"/>
            <a:ext cx="2520281" cy="487363"/>
          </a:xfrm>
          <a:prstGeom prst="rect">
            <a:avLst/>
          </a:prstGeom>
          <a:noFill/>
        </p:spPr>
      </p:pic>
      <p:pic>
        <p:nvPicPr>
          <p:cNvPr id="17" name="Picture 6" descr="http://img5.imageshack.us/img5/2695/maiev25f297.gif">
            <a:hlinkClick r:id="rId5" tooltip="ImageShack - Image And Video Hosting"/>
          </p:cNvPr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7809928" y="3469927"/>
            <a:ext cx="2180779" cy="487363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251520" y="267494"/>
            <a:ext cx="8640960" cy="460851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R"/>
          </a:p>
        </p:txBody>
      </p:sp>
      <p:sp>
        <p:nvSpPr>
          <p:cNvPr id="5" name="4 Rectángulo"/>
          <p:cNvSpPr/>
          <p:nvPr/>
        </p:nvSpPr>
        <p:spPr>
          <a:xfrm>
            <a:off x="179512" y="195486"/>
            <a:ext cx="8640960" cy="460851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R"/>
          </a:p>
        </p:txBody>
      </p:sp>
      <p:pic>
        <p:nvPicPr>
          <p:cNvPr id="11270" name="Picture 6" descr="http://img5.imageshack.us/img5/2695/maiev25f297.gif">
            <a:hlinkClick r:id="rId5" tooltip="ImageShack - Image And Video Hosting"/>
          </p:cNvPr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1520" y="0"/>
            <a:ext cx="3072705" cy="487363"/>
          </a:xfrm>
          <a:prstGeom prst="rect">
            <a:avLst/>
          </a:prstGeom>
          <a:noFill/>
        </p:spPr>
      </p:pic>
      <p:pic>
        <p:nvPicPr>
          <p:cNvPr id="9" name="Picture 6" descr="http://img5.imageshack.us/img5/2695/maiev25f297.gif">
            <a:hlinkClick r:id="rId5" tooltip="ImageShack - Image And Video Hosting"/>
          </p:cNvPr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819775" y="0"/>
            <a:ext cx="3072705" cy="487363"/>
          </a:xfrm>
          <a:prstGeom prst="rect">
            <a:avLst/>
          </a:prstGeom>
          <a:noFill/>
        </p:spPr>
      </p:pic>
      <p:pic>
        <p:nvPicPr>
          <p:cNvPr id="10" name="Picture 6" descr="http://img5.imageshack.us/img5/2695/maiev25f297.gif">
            <a:hlinkClick r:id="rId5" tooltip="ImageShack - Image And Video Hosting"/>
          </p:cNvPr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75856" y="0"/>
            <a:ext cx="2592289" cy="487363"/>
          </a:xfrm>
          <a:prstGeom prst="rect">
            <a:avLst/>
          </a:prstGeom>
          <a:noFill/>
        </p:spPr>
      </p:pic>
      <p:pic>
        <p:nvPicPr>
          <p:cNvPr id="11" name="Picture 6" descr="http://img5.imageshack.us/img5/2695/maiev25f297.gif">
            <a:hlinkClick r:id="rId5" tooltip="ImageShack - Image And Video Hosting"/>
          </p:cNvPr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79512" y="4656137"/>
            <a:ext cx="2928689" cy="487363"/>
          </a:xfrm>
          <a:prstGeom prst="rect">
            <a:avLst/>
          </a:prstGeom>
          <a:noFill/>
        </p:spPr>
      </p:pic>
      <p:pic>
        <p:nvPicPr>
          <p:cNvPr id="12" name="Picture 6" descr="http://img5.imageshack.us/img5/2695/maiev25f297.gif">
            <a:hlinkClick r:id="rId5" tooltip="ImageShack - Image And Video Hosting"/>
          </p:cNvPr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868144" y="4656137"/>
            <a:ext cx="3096344" cy="487363"/>
          </a:xfrm>
          <a:prstGeom prst="rect">
            <a:avLst/>
          </a:prstGeom>
          <a:noFill/>
        </p:spPr>
      </p:pic>
      <p:pic>
        <p:nvPicPr>
          <p:cNvPr id="13" name="Picture 6" descr="http://img5.imageshack.us/img5/2695/maiev25f297.gif">
            <a:hlinkClick r:id="rId5" tooltip="ImageShack - Image And Video Hosting"/>
          </p:cNvPr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059832" y="4656137"/>
            <a:ext cx="2928689" cy="487363"/>
          </a:xfrm>
          <a:prstGeom prst="rect">
            <a:avLst/>
          </a:prstGeom>
          <a:noFill/>
        </p:spPr>
      </p:pic>
      <p:pic>
        <p:nvPicPr>
          <p:cNvPr id="14" name="Picture 6" descr="http://img5.imageshack.us/img5/2695/maiev25f297.gif">
            <a:hlinkClick r:id="rId5" tooltip="ImageShack - Image And Video Hosting"/>
          </p:cNvPr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-980452" y="1175941"/>
            <a:ext cx="2448274" cy="487363"/>
          </a:xfrm>
          <a:prstGeom prst="rect">
            <a:avLst/>
          </a:prstGeom>
          <a:noFill/>
        </p:spPr>
      </p:pic>
      <p:pic>
        <p:nvPicPr>
          <p:cNvPr id="15" name="Picture 6" descr="http://img5.imageshack.us/img5/2695/maiev25f297.gif">
            <a:hlinkClick r:id="rId5" tooltip="ImageShack - Image And Video Hosting"/>
          </p:cNvPr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-872443" y="3444193"/>
            <a:ext cx="2232250" cy="487363"/>
          </a:xfrm>
          <a:prstGeom prst="rect">
            <a:avLst/>
          </a:prstGeom>
          <a:noFill/>
        </p:spPr>
      </p:pic>
      <p:pic>
        <p:nvPicPr>
          <p:cNvPr id="16" name="Picture 6" descr="http://img5.imageshack.us/img5/2695/maiev25f297.gif">
            <a:hlinkClick r:id="rId5" tooltip="ImageShack - Image And Video Hosting"/>
          </p:cNvPr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7640178" y="1211947"/>
            <a:ext cx="2520281" cy="487363"/>
          </a:xfrm>
          <a:prstGeom prst="rect">
            <a:avLst/>
          </a:prstGeom>
          <a:noFill/>
        </p:spPr>
      </p:pic>
      <p:pic>
        <p:nvPicPr>
          <p:cNvPr id="17" name="Picture 6" descr="http://img5.imageshack.us/img5/2695/maiev25f297.gif">
            <a:hlinkClick r:id="rId5" tooltip="ImageShack - Image And Video Hosting"/>
          </p:cNvPr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7809928" y="3469927"/>
            <a:ext cx="2180779" cy="487363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251520" y="267494"/>
            <a:ext cx="8640960" cy="460851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R"/>
          </a:p>
        </p:txBody>
      </p:sp>
      <p:sp>
        <p:nvSpPr>
          <p:cNvPr id="5" name="4 Rectángulo"/>
          <p:cNvSpPr/>
          <p:nvPr/>
        </p:nvSpPr>
        <p:spPr>
          <a:xfrm>
            <a:off x="179512" y="267494"/>
            <a:ext cx="8640960" cy="460851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R"/>
          </a:p>
        </p:txBody>
      </p:sp>
      <p:pic>
        <p:nvPicPr>
          <p:cNvPr id="11270" name="Picture 6" descr="http://img5.imageshack.us/img5/2695/maiev25f297.gif">
            <a:hlinkClick r:id="rId5" tooltip="ImageShack - Image And Video Hosting"/>
          </p:cNvPr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1520" y="0"/>
            <a:ext cx="3072705" cy="487363"/>
          </a:xfrm>
          <a:prstGeom prst="rect">
            <a:avLst/>
          </a:prstGeom>
          <a:noFill/>
        </p:spPr>
      </p:pic>
      <p:pic>
        <p:nvPicPr>
          <p:cNvPr id="9" name="Picture 6" descr="http://img5.imageshack.us/img5/2695/maiev25f297.gif">
            <a:hlinkClick r:id="rId5" tooltip="ImageShack - Image And Video Hosting"/>
          </p:cNvPr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819775" y="0"/>
            <a:ext cx="3072705" cy="487363"/>
          </a:xfrm>
          <a:prstGeom prst="rect">
            <a:avLst/>
          </a:prstGeom>
          <a:noFill/>
        </p:spPr>
      </p:pic>
      <p:pic>
        <p:nvPicPr>
          <p:cNvPr id="10" name="Picture 6" descr="http://img5.imageshack.us/img5/2695/maiev25f297.gif">
            <a:hlinkClick r:id="rId5" tooltip="ImageShack - Image And Video Hosting"/>
          </p:cNvPr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75856" y="0"/>
            <a:ext cx="2592289" cy="487363"/>
          </a:xfrm>
          <a:prstGeom prst="rect">
            <a:avLst/>
          </a:prstGeom>
          <a:noFill/>
        </p:spPr>
      </p:pic>
      <p:pic>
        <p:nvPicPr>
          <p:cNvPr id="11" name="Picture 6" descr="http://img5.imageshack.us/img5/2695/maiev25f297.gif">
            <a:hlinkClick r:id="rId5" tooltip="ImageShack - Image And Video Hosting"/>
          </p:cNvPr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79512" y="4656137"/>
            <a:ext cx="2928689" cy="487363"/>
          </a:xfrm>
          <a:prstGeom prst="rect">
            <a:avLst/>
          </a:prstGeom>
          <a:noFill/>
        </p:spPr>
      </p:pic>
      <p:pic>
        <p:nvPicPr>
          <p:cNvPr id="12" name="Picture 6" descr="http://img5.imageshack.us/img5/2695/maiev25f297.gif">
            <a:hlinkClick r:id="rId5" tooltip="ImageShack - Image And Video Hosting"/>
          </p:cNvPr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868144" y="4656137"/>
            <a:ext cx="3096344" cy="487363"/>
          </a:xfrm>
          <a:prstGeom prst="rect">
            <a:avLst/>
          </a:prstGeom>
          <a:noFill/>
        </p:spPr>
      </p:pic>
      <p:pic>
        <p:nvPicPr>
          <p:cNvPr id="13" name="Picture 6" descr="http://img5.imageshack.us/img5/2695/maiev25f297.gif">
            <a:hlinkClick r:id="rId5" tooltip="ImageShack - Image And Video Hosting"/>
          </p:cNvPr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059832" y="4656137"/>
            <a:ext cx="2928689" cy="487363"/>
          </a:xfrm>
          <a:prstGeom prst="rect">
            <a:avLst/>
          </a:prstGeom>
          <a:noFill/>
        </p:spPr>
      </p:pic>
      <p:pic>
        <p:nvPicPr>
          <p:cNvPr id="14" name="Picture 6" descr="http://img5.imageshack.us/img5/2695/maiev25f297.gif">
            <a:hlinkClick r:id="rId5" tooltip="ImageShack - Image And Video Hosting"/>
          </p:cNvPr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-980452" y="1175941"/>
            <a:ext cx="2448274" cy="487363"/>
          </a:xfrm>
          <a:prstGeom prst="rect">
            <a:avLst/>
          </a:prstGeom>
          <a:noFill/>
        </p:spPr>
      </p:pic>
      <p:pic>
        <p:nvPicPr>
          <p:cNvPr id="15" name="Picture 6" descr="http://img5.imageshack.us/img5/2695/maiev25f297.gif">
            <a:hlinkClick r:id="rId5" tooltip="ImageShack - Image And Video Hosting"/>
          </p:cNvPr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-872443" y="3444193"/>
            <a:ext cx="2232250" cy="487363"/>
          </a:xfrm>
          <a:prstGeom prst="rect">
            <a:avLst/>
          </a:prstGeom>
          <a:noFill/>
        </p:spPr>
      </p:pic>
      <p:pic>
        <p:nvPicPr>
          <p:cNvPr id="16" name="Picture 6" descr="http://img5.imageshack.us/img5/2695/maiev25f297.gif">
            <a:hlinkClick r:id="rId5" tooltip="ImageShack - Image And Video Hosting"/>
          </p:cNvPr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7640178" y="1211947"/>
            <a:ext cx="2520281" cy="487363"/>
          </a:xfrm>
          <a:prstGeom prst="rect">
            <a:avLst/>
          </a:prstGeom>
          <a:noFill/>
        </p:spPr>
      </p:pic>
      <p:pic>
        <p:nvPicPr>
          <p:cNvPr id="17" name="Picture 6" descr="http://img5.imageshack.us/img5/2695/maiev25f297.gif">
            <a:hlinkClick r:id="rId5" tooltip="ImageShack - Image And Video Hosting"/>
          </p:cNvPr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7809928" y="3469927"/>
            <a:ext cx="2180779" cy="487363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251520" y="267494"/>
            <a:ext cx="8640960" cy="460851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R"/>
          </a:p>
        </p:txBody>
      </p:sp>
      <p:sp>
        <p:nvSpPr>
          <p:cNvPr id="5" name="4 Rectángulo"/>
          <p:cNvSpPr/>
          <p:nvPr/>
        </p:nvSpPr>
        <p:spPr>
          <a:xfrm>
            <a:off x="251520" y="267494"/>
            <a:ext cx="8640960" cy="460851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R"/>
          </a:p>
        </p:txBody>
      </p:sp>
      <p:pic>
        <p:nvPicPr>
          <p:cNvPr id="11270" name="Picture 6" descr="http://img5.imageshack.us/img5/2695/maiev25f297.gif">
            <a:hlinkClick r:id="rId5" tooltip="ImageShack - Image And Video Hosting"/>
          </p:cNvPr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1520" y="0"/>
            <a:ext cx="3072705" cy="487363"/>
          </a:xfrm>
          <a:prstGeom prst="rect">
            <a:avLst/>
          </a:prstGeom>
          <a:noFill/>
        </p:spPr>
      </p:pic>
      <p:pic>
        <p:nvPicPr>
          <p:cNvPr id="9" name="Picture 6" descr="http://img5.imageshack.us/img5/2695/maiev25f297.gif">
            <a:hlinkClick r:id="rId5" tooltip="ImageShack - Image And Video Hosting"/>
          </p:cNvPr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819775" y="0"/>
            <a:ext cx="3072705" cy="487363"/>
          </a:xfrm>
          <a:prstGeom prst="rect">
            <a:avLst/>
          </a:prstGeom>
          <a:noFill/>
        </p:spPr>
      </p:pic>
      <p:pic>
        <p:nvPicPr>
          <p:cNvPr id="10" name="Picture 6" descr="http://img5.imageshack.us/img5/2695/maiev25f297.gif">
            <a:hlinkClick r:id="rId5" tooltip="ImageShack - Image And Video Hosting"/>
          </p:cNvPr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75856" y="0"/>
            <a:ext cx="2592289" cy="487363"/>
          </a:xfrm>
          <a:prstGeom prst="rect">
            <a:avLst/>
          </a:prstGeom>
          <a:noFill/>
        </p:spPr>
      </p:pic>
      <p:pic>
        <p:nvPicPr>
          <p:cNvPr id="11" name="Picture 6" descr="http://img5.imageshack.us/img5/2695/maiev25f297.gif">
            <a:hlinkClick r:id="rId5" tooltip="ImageShack - Image And Video Hosting"/>
          </p:cNvPr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79512" y="4656137"/>
            <a:ext cx="2928689" cy="487363"/>
          </a:xfrm>
          <a:prstGeom prst="rect">
            <a:avLst/>
          </a:prstGeom>
          <a:noFill/>
        </p:spPr>
      </p:pic>
      <p:pic>
        <p:nvPicPr>
          <p:cNvPr id="12" name="Picture 6" descr="http://img5.imageshack.us/img5/2695/maiev25f297.gif">
            <a:hlinkClick r:id="rId5" tooltip="ImageShack - Image And Video Hosting"/>
          </p:cNvPr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868144" y="4656137"/>
            <a:ext cx="3096344" cy="487363"/>
          </a:xfrm>
          <a:prstGeom prst="rect">
            <a:avLst/>
          </a:prstGeom>
          <a:noFill/>
        </p:spPr>
      </p:pic>
      <p:pic>
        <p:nvPicPr>
          <p:cNvPr id="13" name="Picture 6" descr="http://img5.imageshack.us/img5/2695/maiev25f297.gif">
            <a:hlinkClick r:id="rId5" tooltip="ImageShack - Image And Video Hosting"/>
          </p:cNvPr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059832" y="4656137"/>
            <a:ext cx="2928689" cy="487363"/>
          </a:xfrm>
          <a:prstGeom prst="rect">
            <a:avLst/>
          </a:prstGeom>
          <a:noFill/>
        </p:spPr>
      </p:pic>
      <p:pic>
        <p:nvPicPr>
          <p:cNvPr id="14" name="Picture 6" descr="http://img5.imageshack.us/img5/2695/maiev25f297.gif">
            <a:hlinkClick r:id="rId5" tooltip="ImageShack - Image And Video Hosting"/>
          </p:cNvPr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-980452" y="1175941"/>
            <a:ext cx="2448274" cy="487363"/>
          </a:xfrm>
          <a:prstGeom prst="rect">
            <a:avLst/>
          </a:prstGeom>
          <a:noFill/>
        </p:spPr>
      </p:pic>
      <p:pic>
        <p:nvPicPr>
          <p:cNvPr id="15" name="Picture 6" descr="http://img5.imageshack.us/img5/2695/maiev25f297.gif">
            <a:hlinkClick r:id="rId5" tooltip="ImageShack - Image And Video Hosting"/>
          </p:cNvPr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-872443" y="3444193"/>
            <a:ext cx="2232250" cy="487363"/>
          </a:xfrm>
          <a:prstGeom prst="rect">
            <a:avLst/>
          </a:prstGeom>
          <a:noFill/>
        </p:spPr>
      </p:pic>
      <p:pic>
        <p:nvPicPr>
          <p:cNvPr id="16" name="Picture 6" descr="http://img5.imageshack.us/img5/2695/maiev25f297.gif">
            <a:hlinkClick r:id="rId5" tooltip="ImageShack - Image And Video Hosting"/>
          </p:cNvPr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7640178" y="1211947"/>
            <a:ext cx="2520281" cy="487363"/>
          </a:xfrm>
          <a:prstGeom prst="rect">
            <a:avLst/>
          </a:prstGeom>
          <a:noFill/>
        </p:spPr>
      </p:pic>
      <p:pic>
        <p:nvPicPr>
          <p:cNvPr id="17" name="Picture 6" descr="http://img5.imageshack.us/img5/2695/maiev25f297.gif">
            <a:hlinkClick r:id="rId5" tooltip="ImageShack - Image And Video Hosting"/>
          </p:cNvPr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7809928" y="3469927"/>
            <a:ext cx="2180779" cy="487363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179512" y="267494"/>
            <a:ext cx="8712968" cy="460851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R"/>
          </a:p>
        </p:txBody>
      </p:sp>
      <p:sp>
        <p:nvSpPr>
          <p:cNvPr id="5" name="4 Rectángulo"/>
          <p:cNvSpPr/>
          <p:nvPr/>
        </p:nvSpPr>
        <p:spPr>
          <a:xfrm>
            <a:off x="251520" y="195486"/>
            <a:ext cx="8640960" cy="460851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R"/>
          </a:p>
        </p:txBody>
      </p:sp>
      <p:pic>
        <p:nvPicPr>
          <p:cNvPr id="11270" name="Picture 6" descr="http://img5.imageshack.us/img5/2695/maiev25f297.gif">
            <a:hlinkClick r:id="rId5" tooltip="ImageShack - Image And Video Hosting"/>
          </p:cNvPr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1520" y="0"/>
            <a:ext cx="3072705" cy="487363"/>
          </a:xfrm>
          <a:prstGeom prst="rect">
            <a:avLst/>
          </a:prstGeom>
          <a:noFill/>
        </p:spPr>
      </p:pic>
      <p:pic>
        <p:nvPicPr>
          <p:cNvPr id="9" name="Picture 6" descr="http://img5.imageshack.us/img5/2695/maiev25f297.gif">
            <a:hlinkClick r:id="rId5" tooltip="ImageShack - Image And Video Hosting"/>
          </p:cNvPr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819775" y="0"/>
            <a:ext cx="3072705" cy="487363"/>
          </a:xfrm>
          <a:prstGeom prst="rect">
            <a:avLst/>
          </a:prstGeom>
          <a:noFill/>
        </p:spPr>
      </p:pic>
      <p:pic>
        <p:nvPicPr>
          <p:cNvPr id="10" name="Picture 6" descr="http://img5.imageshack.us/img5/2695/maiev25f297.gif">
            <a:hlinkClick r:id="rId5" tooltip="ImageShack - Image And Video Hosting"/>
          </p:cNvPr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75856" y="0"/>
            <a:ext cx="2592289" cy="487363"/>
          </a:xfrm>
          <a:prstGeom prst="rect">
            <a:avLst/>
          </a:prstGeom>
          <a:noFill/>
        </p:spPr>
      </p:pic>
      <p:pic>
        <p:nvPicPr>
          <p:cNvPr id="11" name="Picture 6" descr="http://img5.imageshack.us/img5/2695/maiev25f297.gif">
            <a:hlinkClick r:id="rId5" tooltip="ImageShack - Image And Video Hosting"/>
          </p:cNvPr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79512" y="4656137"/>
            <a:ext cx="2928689" cy="487363"/>
          </a:xfrm>
          <a:prstGeom prst="rect">
            <a:avLst/>
          </a:prstGeom>
          <a:noFill/>
        </p:spPr>
      </p:pic>
      <p:pic>
        <p:nvPicPr>
          <p:cNvPr id="12" name="Picture 6" descr="http://img5.imageshack.us/img5/2695/maiev25f297.gif">
            <a:hlinkClick r:id="rId5" tooltip="ImageShack - Image And Video Hosting"/>
          </p:cNvPr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868144" y="4656137"/>
            <a:ext cx="3096344" cy="487363"/>
          </a:xfrm>
          <a:prstGeom prst="rect">
            <a:avLst/>
          </a:prstGeom>
          <a:noFill/>
        </p:spPr>
      </p:pic>
      <p:pic>
        <p:nvPicPr>
          <p:cNvPr id="13" name="Picture 6" descr="http://img5.imageshack.us/img5/2695/maiev25f297.gif">
            <a:hlinkClick r:id="rId5" tooltip="ImageShack - Image And Video Hosting"/>
          </p:cNvPr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059832" y="4656137"/>
            <a:ext cx="2928689" cy="487363"/>
          </a:xfrm>
          <a:prstGeom prst="rect">
            <a:avLst/>
          </a:prstGeom>
          <a:noFill/>
        </p:spPr>
      </p:pic>
      <p:pic>
        <p:nvPicPr>
          <p:cNvPr id="14" name="Picture 6" descr="http://img5.imageshack.us/img5/2695/maiev25f297.gif">
            <a:hlinkClick r:id="rId5" tooltip="ImageShack - Image And Video Hosting"/>
          </p:cNvPr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-980452" y="1175941"/>
            <a:ext cx="2448274" cy="487363"/>
          </a:xfrm>
          <a:prstGeom prst="rect">
            <a:avLst/>
          </a:prstGeom>
          <a:noFill/>
        </p:spPr>
      </p:pic>
      <p:pic>
        <p:nvPicPr>
          <p:cNvPr id="15" name="Picture 6" descr="http://img5.imageshack.us/img5/2695/maiev25f297.gif">
            <a:hlinkClick r:id="rId5" tooltip="ImageShack - Image And Video Hosting"/>
          </p:cNvPr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-872443" y="3444193"/>
            <a:ext cx="2232250" cy="487363"/>
          </a:xfrm>
          <a:prstGeom prst="rect">
            <a:avLst/>
          </a:prstGeom>
          <a:noFill/>
        </p:spPr>
      </p:pic>
      <p:pic>
        <p:nvPicPr>
          <p:cNvPr id="16" name="Picture 6" descr="http://img5.imageshack.us/img5/2695/maiev25f297.gif">
            <a:hlinkClick r:id="rId5" tooltip="ImageShack - Image And Video Hosting"/>
          </p:cNvPr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7640178" y="1211947"/>
            <a:ext cx="2520281" cy="487363"/>
          </a:xfrm>
          <a:prstGeom prst="rect">
            <a:avLst/>
          </a:prstGeom>
          <a:noFill/>
        </p:spPr>
      </p:pic>
      <p:pic>
        <p:nvPicPr>
          <p:cNvPr id="17" name="Picture 6" descr="http://img5.imageshack.us/img5/2695/maiev25f297.gif">
            <a:hlinkClick r:id="rId5" tooltip="ImageShack - Image And Video Hosting"/>
          </p:cNvPr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7809928" y="3469927"/>
            <a:ext cx="2180779" cy="487363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17 Rectángulo"/>
          <p:cNvSpPr/>
          <p:nvPr/>
        </p:nvSpPr>
        <p:spPr>
          <a:xfrm>
            <a:off x="251520" y="267494"/>
            <a:ext cx="8640960" cy="460851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R"/>
          </a:p>
        </p:txBody>
      </p:sp>
      <p:sp>
        <p:nvSpPr>
          <p:cNvPr id="4" name="3 Rectángulo"/>
          <p:cNvSpPr/>
          <p:nvPr/>
        </p:nvSpPr>
        <p:spPr>
          <a:xfrm>
            <a:off x="179512" y="195486"/>
            <a:ext cx="8640960" cy="460851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R"/>
          </a:p>
        </p:txBody>
      </p:sp>
      <p:pic>
        <p:nvPicPr>
          <p:cNvPr id="11270" name="Picture 6" descr="http://img5.imageshack.us/img5/2695/maiev25f297.gif">
            <a:hlinkClick r:id="rId4" tooltip="ImageShack - Image And Video Hosting"/>
          </p:cNvPr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1520" y="0"/>
            <a:ext cx="3072705" cy="487363"/>
          </a:xfrm>
          <a:prstGeom prst="rect">
            <a:avLst/>
          </a:prstGeom>
          <a:noFill/>
        </p:spPr>
      </p:pic>
      <p:pic>
        <p:nvPicPr>
          <p:cNvPr id="9" name="Picture 6" descr="http://img5.imageshack.us/img5/2695/maiev25f297.gif">
            <a:hlinkClick r:id="rId4" tooltip="ImageShack - Image And Video Hosting"/>
          </p:cNvPr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819775" y="0"/>
            <a:ext cx="3072705" cy="487363"/>
          </a:xfrm>
          <a:prstGeom prst="rect">
            <a:avLst/>
          </a:prstGeom>
          <a:noFill/>
        </p:spPr>
      </p:pic>
      <p:pic>
        <p:nvPicPr>
          <p:cNvPr id="10" name="Picture 6" descr="http://img5.imageshack.us/img5/2695/maiev25f297.gif">
            <a:hlinkClick r:id="rId4" tooltip="ImageShack - Image And Video Hosting"/>
          </p:cNvPr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75856" y="0"/>
            <a:ext cx="2592289" cy="487363"/>
          </a:xfrm>
          <a:prstGeom prst="rect">
            <a:avLst/>
          </a:prstGeom>
          <a:noFill/>
        </p:spPr>
      </p:pic>
      <p:pic>
        <p:nvPicPr>
          <p:cNvPr id="11" name="Picture 6" descr="http://img5.imageshack.us/img5/2695/maiev25f297.gif">
            <a:hlinkClick r:id="rId4" tooltip="ImageShack - Image And Video Hosting"/>
          </p:cNvPr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512" y="4656137"/>
            <a:ext cx="2928689" cy="487363"/>
          </a:xfrm>
          <a:prstGeom prst="rect">
            <a:avLst/>
          </a:prstGeom>
          <a:noFill/>
        </p:spPr>
      </p:pic>
      <p:pic>
        <p:nvPicPr>
          <p:cNvPr id="12" name="Picture 6" descr="http://img5.imageshack.us/img5/2695/maiev25f297.gif">
            <a:hlinkClick r:id="rId4" tooltip="ImageShack - Image And Video Hosting"/>
          </p:cNvPr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868144" y="4656137"/>
            <a:ext cx="3096344" cy="487363"/>
          </a:xfrm>
          <a:prstGeom prst="rect">
            <a:avLst/>
          </a:prstGeom>
          <a:noFill/>
        </p:spPr>
      </p:pic>
      <p:pic>
        <p:nvPicPr>
          <p:cNvPr id="13" name="Picture 6" descr="http://img5.imageshack.us/img5/2695/maiev25f297.gif">
            <a:hlinkClick r:id="rId4" tooltip="ImageShack - Image And Video Hosting"/>
          </p:cNvPr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59832" y="4656137"/>
            <a:ext cx="2928689" cy="487363"/>
          </a:xfrm>
          <a:prstGeom prst="rect">
            <a:avLst/>
          </a:prstGeom>
          <a:noFill/>
        </p:spPr>
      </p:pic>
      <p:pic>
        <p:nvPicPr>
          <p:cNvPr id="14" name="Picture 6" descr="http://img5.imageshack.us/img5/2695/maiev25f297.gif">
            <a:hlinkClick r:id="rId4" tooltip="ImageShack - Image And Video Hosting"/>
          </p:cNvPr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6200000">
            <a:off x="-980452" y="1175941"/>
            <a:ext cx="2448274" cy="487363"/>
          </a:xfrm>
          <a:prstGeom prst="rect">
            <a:avLst/>
          </a:prstGeom>
          <a:noFill/>
        </p:spPr>
      </p:pic>
      <p:pic>
        <p:nvPicPr>
          <p:cNvPr id="15" name="Picture 6" descr="http://img5.imageshack.us/img5/2695/maiev25f297.gif">
            <a:hlinkClick r:id="rId4" tooltip="ImageShack - Image And Video Hosting"/>
          </p:cNvPr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6200000">
            <a:off x="-872443" y="3444193"/>
            <a:ext cx="2232250" cy="487363"/>
          </a:xfrm>
          <a:prstGeom prst="rect">
            <a:avLst/>
          </a:prstGeom>
          <a:noFill/>
        </p:spPr>
      </p:pic>
      <p:pic>
        <p:nvPicPr>
          <p:cNvPr id="16" name="Picture 6" descr="http://img5.imageshack.us/img5/2695/maiev25f297.gif">
            <a:hlinkClick r:id="rId4" tooltip="ImageShack - Image And Video Hosting"/>
          </p:cNvPr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7640178" y="1211947"/>
            <a:ext cx="2520281" cy="487363"/>
          </a:xfrm>
          <a:prstGeom prst="rect">
            <a:avLst/>
          </a:prstGeom>
          <a:noFill/>
        </p:spPr>
      </p:pic>
      <p:pic>
        <p:nvPicPr>
          <p:cNvPr id="17" name="Picture 6" descr="http://img5.imageshack.us/img5/2695/maiev25f297.gif">
            <a:hlinkClick r:id="rId4" tooltip="ImageShack - Image And Video Hosting"/>
          </p:cNvPr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7809928" y="3469927"/>
            <a:ext cx="2180779" cy="487363"/>
          </a:xfrm>
          <a:prstGeom prst="rect">
            <a:avLst/>
          </a:prstGeom>
          <a:noFill/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3 Imagen" descr="LOGOTIPO JOHNNY Presentaciónes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CuadroTexto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4013" y="307975"/>
            <a:ext cx="8509000" cy="815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6 CuadroTexto"/>
          <p:cNvPicPr>
            <a:picLocks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11888" y="1992313"/>
            <a:ext cx="25781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7 CuadroTexto"/>
          <p:cNvPicPr>
            <a:picLocks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6350" y="2019300"/>
            <a:ext cx="3298825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4" name="AutoShape 2" descr="flame4.gif (1112 bytes)"/>
          <p:cNvSpPr>
            <a:spLocks noChangeAspect="1" noChangeArrowheads="1"/>
          </p:cNvSpPr>
          <p:nvPr/>
        </p:nvSpPr>
        <p:spPr bwMode="auto">
          <a:xfrm>
            <a:off x="155575" y="-123825"/>
            <a:ext cx="361950" cy="271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mtClean="0">
              <a:solidFill>
                <a:srgbClr val="000000"/>
              </a:solidFill>
              <a:cs typeface="Arial" pitchFamily="34" charset="0"/>
            </a:endParaRPr>
          </a:p>
        </p:txBody>
      </p:sp>
      <p:sp>
        <p:nvSpPr>
          <p:cNvPr id="22535" name="AutoShape 4" descr="flame4.gif (1112 bytes)"/>
          <p:cNvSpPr>
            <a:spLocks noChangeAspect="1" noChangeArrowheads="1"/>
          </p:cNvSpPr>
          <p:nvPr/>
        </p:nvSpPr>
        <p:spPr bwMode="auto">
          <a:xfrm>
            <a:off x="155575" y="-123825"/>
            <a:ext cx="361950" cy="271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mtClean="0">
              <a:solidFill>
                <a:srgbClr val="000000"/>
              </a:solidFill>
              <a:cs typeface="Arial" pitchFamily="34" charset="0"/>
            </a:endParaRPr>
          </a:p>
        </p:txBody>
      </p:sp>
      <p:pic>
        <p:nvPicPr>
          <p:cNvPr id="22536" name="Picture 2" descr="flame4.gif (1112 bytes)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429125" y="3590925"/>
            <a:ext cx="361950" cy="271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14 CuadroTexto"/>
          <p:cNvSpPr txBox="1"/>
          <p:nvPr/>
        </p:nvSpPr>
        <p:spPr>
          <a:xfrm>
            <a:off x="6732588" y="4579938"/>
            <a:ext cx="2411412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CR" sz="14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Arial" pitchFamily="34" charset="0"/>
              </a:rPr>
              <a:t>Para cualquier contacto, darle clic a  E-Mail</a:t>
            </a:r>
          </a:p>
        </p:txBody>
      </p:sp>
      <p:sp>
        <p:nvSpPr>
          <p:cNvPr id="17" name="Text Box 4"/>
          <p:cNvSpPr txBox="1">
            <a:spLocks noChangeArrowheads="1"/>
          </p:cNvSpPr>
          <p:nvPr/>
        </p:nvSpPr>
        <p:spPr bwMode="auto">
          <a:xfrm>
            <a:off x="2627313" y="4192588"/>
            <a:ext cx="38544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es-PR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rebuchet MS" pitchFamily="34" charset="0"/>
                <a:cs typeface="Arial" pitchFamily="34" charset="0"/>
              </a:rPr>
              <a:t>Copyright </a:t>
            </a:r>
            <a:r>
              <a:rPr lang="en-US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rebuchet MS" pitchFamily="34" charset="0"/>
                <a:cs typeface="Arial" pitchFamily="34" charset="0"/>
              </a:rPr>
              <a:t>©</a:t>
            </a:r>
            <a:r>
              <a:rPr lang="en-US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rebuchet MS" pitchFamily="34" charset="0"/>
                <a:cs typeface="Arial" pitchFamily="34" charset="0"/>
              </a:rPr>
              <a:t> Johnny Diaz</a:t>
            </a:r>
            <a:endParaRPr lang="en-US" b="1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rebuchet MS" pitchFamily="34" charset="0"/>
              <a:cs typeface="Arial" pitchFamily="34" charset="0"/>
            </a:endParaRPr>
          </a:p>
        </p:txBody>
      </p:sp>
      <p:sp>
        <p:nvSpPr>
          <p:cNvPr id="21516" name="21 Marcador de fecha"/>
          <p:cNvSpPr>
            <a:spLocks noGrp="1"/>
          </p:cNvSpPr>
          <p:nvPr>
            <p:ph type="dt" sz="quarter" idx="10"/>
          </p:nvPr>
        </p:nvSpPr>
        <p:spPr bwMode="auto">
          <a:xfrm>
            <a:off x="2339975" y="4659313"/>
            <a:ext cx="4319588" cy="246062"/>
          </a:xfrm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fld id="{B7C432D2-7FC8-4BAA-80F3-6CAF0C7D6EE7}" type="datetime2">
              <a:rPr lang="es-CR" sz="1800" b="1" i="1" smtClean="0">
                <a:solidFill>
                  <a:srgbClr val="948A54"/>
                </a:solidFill>
                <a:latin typeface="Trebuchet MS" pitchFamily="34" charset="0"/>
              </a:rPr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t>sábado, 16 de marzo de 2013</a:t>
            </a:fld>
            <a:endParaRPr lang="es-CR" sz="1800" b="1" i="1" dirty="0" smtClean="0">
              <a:solidFill>
                <a:srgbClr val="948A54"/>
              </a:solidFill>
              <a:latin typeface="Trebuchet MS" pitchFamily="34" charset="0"/>
            </a:endParaRPr>
          </a:p>
        </p:txBody>
      </p:sp>
      <p:sp>
        <p:nvSpPr>
          <p:cNvPr id="20" name="19 Elipse"/>
          <p:cNvSpPr/>
          <p:nvPr/>
        </p:nvSpPr>
        <p:spPr>
          <a:xfrm>
            <a:off x="3492500" y="1600200"/>
            <a:ext cx="2159000" cy="1814513"/>
          </a:xfrm>
          <a:prstGeom prst="ellipse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s-CR">
              <a:solidFill>
                <a:prstClr val="white"/>
              </a:solidFill>
            </a:endParaRPr>
          </a:p>
        </p:txBody>
      </p:sp>
      <p:pic>
        <p:nvPicPr>
          <p:cNvPr id="19" name="18 Imagen" descr="Diapositiva29 (2)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16" name="15 CuadroTexto"/>
          <p:cNvPicPr>
            <a:picLocks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915816" y="1347614"/>
            <a:ext cx="3340100" cy="2454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Rectangle 11"/>
          <p:cNvSpPr>
            <a:spLocks noChangeArrowheads="1"/>
          </p:cNvSpPr>
          <p:nvPr/>
        </p:nvSpPr>
        <p:spPr bwMode="auto">
          <a:xfrm>
            <a:off x="1043608" y="3147814"/>
            <a:ext cx="7102475" cy="36988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45791" dir="3378596" algn="ctr" rotWithShape="0">
              <a:srgbClr val="4D4D4D">
                <a:alpha val="80000"/>
              </a:srgbClr>
            </a:outerShdw>
          </a:effectLst>
        </p:spPr>
        <p:txBody>
          <a:bodyPr>
            <a:spAutoFit/>
          </a:bodyPr>
          <a:lstStyle/>
          <a:p>
            <a:pPr algn="ctr">
              <a:defRPr/>
            </a:pPr>
            <a:r>
              <a:rPr lang="es-ES" i="1" dirty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rebuchet MS" pitchFamily="34" charset="0"/>
                <a:cs typeface="Arial" pitchFamily="34" charset="0"/>
              </a:rPr>
              <a:t>SI TE HA GUSTADO, REENVIASELO A TUS CONTACTOS Y AMISTADES</a:t>
            </a:r>
            <a:endParaRPr lang="en-US" i="1" dirty="0">
              <a:solidFill>
                <a:srgbClr val="FFC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rebuchet MS" pitchFamily="34" charset="0"/>
              <a:cs typeface="Arial" pitchFamily="34" charset="0"/>
            </a:endParaRPr>
          </a:p>
        </p:txBody>
      </p:sp>
      <p:sp>
        <p:nvSpPr>
          <p:cNvPr id="21" name="20 CuadroTexto"/>
          <p:cNvSpPr txBox="1">
            <a:spLocks noChangeArrowheads="1"/>
          </p:cNvSpPr>
          <p:nvPr/>
        </p:nvSpPr>
        <p:spPr bwMode="auto">
          <a:xfrm>
            <a:off x="1115616" y="3579862"/>
            <a:ext cx="6913563" cy="1323975"/>
          </a:xfrm>
          <a:prstGeom prst="rect">
            <a:avLst/>
          </a:prstGeom>
          <a:solidFill>
            <a:schemeClr val="bg1">
              <a:alpha val="54901"/>
            </a:scheme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CR" sz="1400" b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Dale clic para ir a mi blog: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CR" sz="1400" b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  <a:hlinkClick r:id="rId10"/>
              </a:rPr>
              <a:t>http://www.4shared.com/account/dir/j-UA7SVo/_online.html</a:t>
            </a:r>
            <a:endParaRPr lang="es-CR" sz="1400" dirty="0" smtClean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CR" sz="1400" b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Nuevo link en Skydrive: </a:t>
            </a:r>
            <a:endParaRPr lang="es-CR" sz="1400" dirty="0" smtClean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CR" sz="1400" b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  <a:hlinkClick r:id="rId11"/>
              </a:rPr>
              <a:t>https://skydrive.live.com/?cid=58254003e1054e6f</a:t>
            </a:r>
            <a:endParaRPr lang="es-CR" sz="1400" dirty="0" smtClean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CR" sz="1400" b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Mi canal en Youtube:</a:t>
            </a:r>
            <a:endParaRPr lang="es-CR" sz="1400" dirty="0" smtClean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CR" sz="1000" b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  <a:hlinkClick r:id="rId12"/>
              </a:rPr>
              <a:t>http://www.youtube.com/channel/UCFhn-g7n_8eSOzraIuu9WNA/videos?flow=grid&amp;view=0</a:t>
            </a:r>
            <a:r>
              <a:rPr lang="es-CR" sz="1000" b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  <a:hlinkClick r:id="rId13"/>
              </a:rPr>
              <a:t>.aspx</a:t>
            </a:r>
            <a:endParaRPr lang="es-CR" sz="1000" dirty="0" smtClean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22545" name="Picture 6" descr="תמונה6">
            <a:hlinkClick r:id="rId14"/>
          </p:cNvPr>
          <p:cNvPicPr>
            <a:picLocks noChangeAspect="1" noChangeArrowheads="1" noCrop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7924800" y="3939902"/>
            <a:ext cx="1219200" cy="722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20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000"/>
                            </p:stCondLst>
                            <p:childTnLst>
                              <p:par>
                                <p:cTn id="19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1000"/>
                            </p:stCondLst>
                            <p:childTnLst>
                              <p:par>
                                <p:cTn id="28" presetID="1" presetClass="exit" presetSubtype="0" fill="hold" grpId="1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000"/>
                            </p:stCondLst>
                            <p:childTnLst>
                              <p:par>
                                <p:cTn id="31" presetID="16" presetClass="entr" presetSubtype="21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41" presetClass="entr" presetSubtype="0" fill="hold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3000" tmFilter="0,0; .5, 1; 1, 1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3000"/>
                            </p:stCondLst>
                            <p:childTnLst>
                              <p:par>
                                <p:cTn id="42" presetID="2" presetClass="exit" presetSubtype="1" fill="hold" nodeType="afterEffect">
                                  <p:stCondLst>
                                    <p:cond delay="2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8500"/>
                            </p:stCondLst>
                            <p:childTnLst>
                              <p:par>
                                <p:cTn id="53" presetID="15" presetClass="exit" presetSubtype="0" fill="hold" grpId="1" nodeType="afterEffect">
                                  <p:stCondLst>
                                    <p:cond delay="6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20" grpId="0" animBg="1"/>
      <p:bldP spid="20" grpId="1" animBg="1"/>
      <p:bldP spid="18" grpId="0"/>
      <p:bldP spid="18" grpId="1"/>
      <p:bldP spid="21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CR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14300"/>
            <a:ext cx="8839200" cy="49149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CR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228600"/>
            <a:ext cx="8534400" cy="46863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CR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1657350"/>
            <a:ext cx="304800" cy="2286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CR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4343401"/>
            <a:ext cx="3811588" cy="40957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114801"/>
            <a:ext cx="914400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3429001"/>
            <a:ext cx="2540000" cy="847725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1943100"/>
            <a:ext cx="10668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2514602"/>
          <a:ext cx="3200400" cy="1156716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171700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171700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2514600"/>
          <a:ext cx="3200400" cy="115519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514350"/>
            <a:ext cx="7924800" cy="97155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1771650"/>
            <a:ext cx="9144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2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3"/>
</p:tagLst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Poezie ženské krásy 2">
  <a:themeElements>
    <a:clrScheme name="Poezie ženské krásy 2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Poezie ženské krásy 2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oezie ženské krásy 2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ezie ženské krásy 2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ezie ženské krásy 2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ezie ženské krásy 2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ezie ženské krásy 2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ezie ženské krásy 2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oezie ženské krásy 2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oezie ženské krásy 2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oezie ženské krásy 2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oezie ženské krásy 2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oezie ženské krásy 2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oezie ženské krásy 2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140</TotalTime>
  <Words>135</Words>
  <Application>Microsoft Office PowerPoint</Application>
  <PresentationFormat>Presentación en pantalla (16:9)</PresentationFormat>
  <Paragraphs>42</Paragraphs>
  <Slides>14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4</vt:i4>
      </vt:variant>
      <vt:variant>
        <vt:lpstr>Títulos de diapositiva</vt:lpstr>
      </vt:variant>
      <vt:variant>
        <vt:i4>14</vt:i4>
      </vt:variant>
    </vt:vector>
  </HeadingPairs>
  <TitlesOfParts>
    <vt:vector size="18" baseType="lpstr">
      <vt:lpstr>Tema de Office</vt:lpstr>
      <vt:lpstr>1_Poezie ženské krásy 2</vt:lpstr>
      <vt:lpstr>1_Tema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</vt:vector>
  </TitlesOfParts>
  <Company>Hewlett-Packard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Johnny</dc:creator>
  <cp:lastModifiedBy>Johnny</cp:lastModifiedBy>
  <cp:revision>9</cp:revision>
  <dcterms:created xsi:type="dcterms:W3CDTF">2013-02-27T17:53:22Z</dcterms:created>
  <dcterms:modified xsi:type="dcterms:W3CDTF">2013-03-16T20:35:00Z</dcterms:modified>
</cp:coreProperties>
</file>