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80" r:id="rId4"/>
    <p:sldId id="279" r:id="rId5"/>
    <p:sldId id="278" r:id="rId6"/>
    <p:sldId id="267" r:id="rId7"/>
    <p:sldId id="266" r:id="rId8"/>
    <p:sldId id="264" r:id="rId9"/>
    <p:sldId id="263" r:id="rId10"/>
    <p:sldId id="262" r:id="rId11"/>
    <p:sldId id="261" r:id="rId12"/>
    <p:sldId id="259" r:id="rId13"/>
    <p:sldId id="258" r:id="rId14"/>
    <p:sldId id="285" r:id="rId15"/>
    <p:sldId id="284" r:id="rId16"/>
    <p:sldId id="283" r:id="rId17"/>
    <p:sldId id="295" r:id="rId18"/>
    <p:sldId id="299" r:id="rId19"/>
    <p:sldId id="298" r:id="rId20"/>
    <p:sldId id="297" r:id="rId21"/>
    <p:sldId id="296" r:id="rId22"/>
    <p:sldId id="282" r:id="rId23"/>
    <p:sldId id="281" r:id="rId24"/>
    <p:sldId id="289" r:id="rId25"/>
    <p:sldId id="293" r:id="rId26"/>
    <p:sldId id="292" r:id="rId27"/>
    <p:sldId id="294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kQ37QZc808y/cUHI9N8YA==" hashData="pL3l6R9DJRg60ulAm86KLnMm6w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E508F5-2A54-49BD-A3E0-B3C25B2D82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FF182-CEAA-4F3D-A437-51EFF9ECAB98}" type="datetimeFigureOut">
              <a:rPr lang="es-ES" smtClean="0"/>
              <a:pPr/>
              <a:t>14/05/2013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1E6A3-3D9E-4AB1-B8CE-CBEEEDFB85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ED99C0-6C41-4A7B-9D48-35BCB585A37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3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28c54_c5d9a988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060848"/>
            <a:ext cx="8410999" cy="1224136"/>
          </a:xfrm>
          <a:prstGeom prst="rect">
            <a:avLst/>
          </a:prstGeom>
          <a:noFill/>
        </p:spPr>
      </p:pic>
      <p:pic>
        <p:nvPicPr>
          <p:cNvPr id="23557" name="Picture 5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836712"/>
            <a:ext cx="2790825" cy="381001"/>
          </a:xfrm>
          <a:prstGeom prst="rect">
            <a:avLst/>
          </a:prstGeom>
          <a:noFill/>
        </p:spPr>
      </p:pic>
      <p:pic>
        <p:nvPicPr>
          <p:cNvPr id="23559" name="Picture 7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188640"/>
            <a:ext cx="2066925" cy="381001"/>
          </a:xfrm>
          <a:prstGeom prst="rect">
            <a:avLst/>
          </a:prstGeom>
          <a:noFill/>
        </p:spPr>
      </p:pic>
      <p:pic>
        <p:nvPicPr>
          <p:cNvPr id="23562" name="Picture 10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5877272"/>
            <a:ext cx="3124200" cy="781050"/>
          </a:xfrm>
          <a:prstGeom prst="rect">
            <a:avLst/>
          </a:prstGeom>
          <a:noFill/>
        </p:spPr>
      </p:pic>
      <p:pic>
        <p:nvPicPr>
          <p:cNvPr id="23564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404664"/>
            <a:ext cx="3848100" cy="381001"/>
          </a:xfrm>
          <a:prstGeom prst="rect">
            <a:avLst/>
          </a:prstGeom>
          <a:noFill/>
        </p:spPr>
      </p:pic>
      <p:pic>
        <p:nvPicPr>
          <p:cNvPr id="23566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62675" y="6165304"/>
            <a:ext cx="2981325" cy="381001"/>
          </a:xfrm>
          <a:prstGeom prst="rect">
            <a:avLst/>
          </a:prstGeom>
          <a:noFill/>
        </p:spPr>
      </p:pic>
      <p:pic>
        <p:nvPicPr>
          <p:cNvPr id="26628" name="Picture 4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8024" y="1556792"/>
            <a:ext cx="1080120" cy="885825"/>
          </a:xfrm>
          <a:prstGeom prst="rect">
            <a:avLst/>
          </a:prstGeom>
          <a:noFill/>
        </p:spPr>
      </p:pic>
      <p:pic>
        <p:nvPicPr>
          <p:cNvPr id="26630" name="Picture 6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547664" y="620688"/>
            <a:ext cx="4762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  <p:sndAc>
      <p:stSnd>
        <p:snd r:embed="rId2" name="05- La Maña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ZZZZZZZZZZZZultimisimo\0_2675e_52c15ad4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Usuario\Downloads\ZZZZZZZZZZZZultimisimo\0_b7411_3b4e9a18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ZZZZZZZZZZZZultimisimo\0_b7420_7d9e4898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ownloads\ZZZZZZZZZZZZultimisimo\3D-Love-Hear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941168"/>
            <a:ext cx="6810375" cy="381001"/>
          </a:xfrm>
          <a:prstGeom prst="rect">
            <a:avLst/>
          </a:prstGeom>
          <a:noFill/>
        </p:spPr>
      </p:pic>
      <p:pic>
        <p:nvPicPr>
          <p:cNvPr id="25604" name="Picture 4" descr="C:\Users\Usuario\Downloads\PEQUEÑOS GIFS\qh80zoe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908720"/>
            <a:ext cx="2223793" cy="2232248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cuments\AWALPAPERS BONITOS\EL CIELO LA TIERRA\124762072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2765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165304"/>
            <a:ext cx="62484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ownloads\PORTUGUES\kq94AyTMfn4aukXjtjQ6rddQps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5" name="Picture 3" descr="C:\Users\Usuario\Downloads\PORTUGUES\2f40af7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88840"/>
            <a:ext cx="4762500" cy="3571875"/>
          </a:xfrm>
          <a:prstGeom prst="rect">
            <a:avLst/>
          </a:prstGeom>
          <a:noFill/>
        </p:spPr>
      </p:pic>
      <p:pic>
        <p:nvPicPr>
          <p:cNvPr id="28676" name="Picture 4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0164" y="0"/>
            <a:ext cx="4413836" cy="4248472"/>
          </a:xfrm>
          <a:prstGeom prst="rect">
            <a:avLst/>
          </a:prstGeom>
          <a:noFill/>
        </p:spPr>
      </p:pic>
      <p:pic>
        <p:nvPicPr>
          <p:cNvPr id="2867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5877272"/>
            <a:ext cx="6134100" cy="381001"/>
          </a:xfrm>
          <a:prstGeom prst="rect">
            <a:avLst/>
          </a:prstGeom>
          <a:noFill/>
        </p:spPr>
      </p:pic>
      <p:pic>
        <p:nvPicPr>
          <p:cNvPr id="28680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6476999"/>
            <a:ext cx="5467350" cy="381001"/>
          </a:xfrm>
          <a:prstGeom prst="rect">
            <a:avLst/>
          </a:prstGeom>
          <a:noFill/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5661248"/>
            <a:ext cx="4762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7416_48d2d1f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9" name="Picture 3" descr="C:\Users\Usuario\Downloads\PNG NUEVO\HOMBRES\hou19wax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7656" y="0"/>
            <a:ext cx="3096344" cy="3096344"/>
          </a:xfrm>
          <a:prstGeom prst="rect">
            <a:avLst/>
          </a:prstGeom>
          <a:noFill/>
        </p:spPr>
      </p:pic>
      <p:pic>
        <p:nvPicPr>
          <p:cNvPr id="29701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093296"/>
            <a:ext cx="7776864" cy="453009"/>
          </a:xfrm>
          <a:prstGeom prst="rect">
            <a:avLst/>
          </a:prstGeom>
          <a:noFill/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5877272"/>
            <a:ext cx="4762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Usuario\Downloads\Imagen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3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093296"/>
            <a:ext cx="55340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C:\Users\Usuario\Downloads\Imagen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pic>
        <p:nvPicPr>
          <p:cNvPr id="32771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517232"/>
            <a:ext cx="6305550" cy="381001"/>
          </a:xfrm>
          <a:prstGeom prst="rect">
            <a:avLst/>
          </a:prstGeom>
          <a:noFill/>
        </p:spPr>
      </p:pic>
      <p:pic>
        <p:nvPicPr>
          <p:cNvPr id="32773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6021288"/>
            <a:ext cx="4657725" cy="381001"/>
          </a:xfrm>
          <a:prstGeom prst="rect">
            <a:avLst/>
          </a:prstGeom>
          <a:noFill/>
        </p:spPr>
      </p:pic>
      <p:pic>
        <p:nvPicPr>
          <p:cNvPr id="5" name="Picture 3" descr="C:\Users\Usuario\Downloads\ZNECESARIO PARA PPS\Q2u8vLkEFKw5gBvuqALwsIsU9x4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620688"/>
            <a:ext cx="504056" cy="144016"/>
          </a:xfrm>
          <a:prstGeom prst="rect">
            <a:avLst/>
          </a:prstGeom>
          <a:noFill/>
        </p:spPr>
      </p:pic>
      <p:pic>
        <p:nvPicPr>
          <p:cNvPr id="7" name="Picture 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5301208"/>
            <a:ext cx="4762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C:\Users\Usuario\Downloads\Imagen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pic>
        <p:nvPicPr>
          <p:cNvPr id="33795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093296"/>
            <a:ext cx="7067550" cy="381001"/>
          </a:xfrm>
          <a:prstGeom prst="rect">
            <a:avLst/>
          </a:prstGeom>
          <a:noFill/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5805264"/>
            <a:ext cx="4762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Usuario\Downloads\Imagen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pic>
        <p:nvPicPr>
          <p:cNvPr id="39941" name="Picture 5" descr="C:\Users\Usuario\Downloads\PNG PAREJAS 1\párok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3848100" cy="6453336"/>
          </a:xfrm>
          <a:prstGeom prst="rect">
            <a:avLst/>
          </a:prstGeom>
          <a:noFill/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43175" y="6476999"/>
            <a:ext cx="66008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Usuario\Downloads\Imagen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3" name="Picture 3" descr="C:\Users\Usuario\Downloads\PNG HOMBRES 1\2f37bc3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548680"/>
            <a:ext cx="2736304" cy="6309320"/>
          </a:xfrm>
          <a:prstGeom prst="rect">
            <a:avLst/>
          </a:prstGeom>
          <a:noFill/>
        </p:spPr>
      </p:pic>
      <p:pic>
        <p:nvPicPr>
          <p:cNvPr id="40965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021288"/>
            <a:ext cx="62007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Usuario\Downloads\Image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65104"/>
            <a:ext cx="57816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Usuario\Downloads\CORAZONES GUAPOS GRANDES\9e74f8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Usuario\Downloads\CORAZONES GUAPOS GRANDES\ff9c716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Usuario\Downloads\ZZZZZZZZZZZZultimisimo\45e3879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Usuario\Downloads\ZZZZZZZZZZZZultimisimo\434c603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Usuario\Downloads\ZZZZZZZZZZZZultimisimo\967362viterlaplui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uario\Downloads\Imagen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pic>
        <p:nvPicPr>
          <p:cNvPr id="43011" name="Picture 3" descr="C:\Users\Usuario\Downloads\PNG HOMBRES 1\3060778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861048"/>
            <a:ext cx="1311628" cy="1857400"/>
          </a:xfrm>
          <a:prstGeom prst="rect">
            <a:avLst/>
          </a:prstGeom>
          <a:noFill/>
        </p:spPr>
      </p:pic>
      <p:pic>
        <p:nvPicPr>
          <p:cNvPr id="43013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5733256"/>
            <a:ext cx="6419850" cy="381001"/>
          </a:xfrm>
          <a:prstGeom prst="rect">
            <a:avLst/>
          </a:prstGeom>
          <a:noFill/>
        </p:spPr>
      </p:pic>
      <p:pic>
        <p:nvPicPr>
          <p:cNvPr id="43015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6237312"/>
            <a:ext cx="61055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http://www.yocreo.com/noticiasimg/201208101609283945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40306" cy="2348880"/>
          </a:xfrm>
          <a:prstGeom prst="rect">
            <a:avLst/>
          </a:prstGeom>
          <a:noFill/>
        </p:spPr>
      </p:pic>
      <p:pic>
        <p:nvPicPr>
          <p:cNvPr id="44038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5445224"/>
            <a:ext cx="6419850" cy="381001"/>
          </a:xfrm>
          <a:prstGeom prst="rect">
            <a:avLst/>
          </a:prstGeom>
          <a:noFill/>
        </p:spPr>
      </p:pic>
      <p:pic>
        <p:nvPicPr>
          <p:cNvPr id="44040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6165304"/>
            <a:ext cx="6600825" cy="381001"/>
          </a:xfrm>
          <a:prstGeom prst="rect">
            <a:avLst/>
          </a:prstGeom>
          <a:noFill/>
        </p:spPr>
      </p:pic>
      <p:sp>
        <p:nvSpPr>
          <p:cNvPr id="7" name="4 Rectángulo"/>
          <p:cNvSpPr>
            <a:spLocks noChangeArrowheads="1"/>
          </p:cNvSpPr>
          <p:nvPr/>
        </p:nvSpPr>
        <p:spPr bwMode="auto">
          <a:xfrm>
            <a:off x="0" y="2997200"/>
            <a:ext cx="1841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dirty="0">
                <a:solidFill>
                  <a:srgbClr val="FF0000"/>
                </a:solidFill>
                <a:latin typeface="AR CARTER" pitchFamily="2" charset="0"/>
              </a:rPr>
              <a:t>GRACIAS SEÑOR</a:t>
            </a:r>
          </a:p>
        </p:txBody>
      </p:sp>
    </p:spTree>
  </p:cSld>
  <p:clrMapOvr>
    <a:masterClrMapping/>
  </p:clrMapOvr>
  <p:transition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C:\Users\Usuario\Downloads\Imagen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7463"/>
            <a:ext cx="9180513" cy="6894513"/>
          </a:xfrm>
          <a:prstGeom prst="rect">
            <a:avLst/>
          </a:prstGeom>
          <a:noFill/>
        </p:spPr>
      </p:pic>
      <p:pic>
        <p:nvPicPr>
          <p:cNvPr id="46085" name="Picture 5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5877272"/>
            <a:ext cx="7258050" cy="381001"/>
          </a:xfrm>
          <a:prstGeom prst="rect">
            <a:avLst/>
          </a:prstGeom>
          <a:noFill/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6309320"/>
            <a:ext cx="6600825" cy="381001"/>
          </a:xfrm>
          <a:prstGeom prst="rect">
            <a:avLst/>
          </a:prstGeom>
          <a:noFill/>
        </p:spPr>
      </p:pic>
      <p:pic>
        <p:nvPicPr>
          <p:cNvPr id="9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5589240"/>
            <a:ext cx="4762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Usuario\Downloads\Imagen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PNG HOMBRES 1\2f37bc3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548680"/>
            <a:ext cx="2736304" cy="6309320"/>
          </a:xfrm>
          <a:prstGeom prst="rect">
            <a:avLst/>
          </a:prstGeom>
          <a:noFill/>
        </p:spPr>
      </p:pic>
      <p:pic>
        <p:nvPicPr>
          <p:cNvPr id="4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021288"/>
            <a:ext cx="62007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Usuario\Downloads\Imagen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pic>
        <p:nvPicPr>
          <p:cNvPr id="3" name="Picture 4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0"/>
            <a:ext cx="2440306" cy="2348880"/>
          </a:xfrm>
          <a:prstGeom prst="rect">
            <a:avLst/>
          </a:prstGeom>
          <a:noFill/>
        </p:spPr>
      </p:pic>
      <p:pic>
        <p:nvPicPr>
          <p:cNvPr id="5018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6237312"/>
            <a:ext cx="64484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62</Words>
  <Application>Microsoft Office PowerPoint</Application>
  <PresentationFormat>Presentación en pantalla (4:3)</PresentationFormat>
  <Paragraphs>29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2013-04-14T16:04:46Z</dcterms:created>
  <dcterms:modified xsi:type="dcterms:W3CDTF">2013-05-13T22:09:32Z</dcterms:modified>
</cp:coreProperties>
</file>