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88" r:id="rId4"/>
    <p:sldId id="287" r:id="rId5"/>
    <p:sldId id="304" r:id="rId6"/>
    <p:sldId id="305" r:id="rId7"/>
    <p:sldId id="290" r:id="rId8"/>
    <p:sldId id="333" r:id="rId9"/>
    <p:sldId id="307" r:id="rId10"/>
    <p:sldId id="303" r:id="rId11"/>
    <p:sldId id="308" r:id="rId12"/>
    <p:sldId id="334" r:id="rId13"/>
    <p:sldId id="311" r:id="rId14"/>
    <p:sldId id="336" r:id="rId15"/>
    <p:sldId id="332" r:id="rId16"/>
    <p:sldId id="331" r:id="rId17"/>
    <p:sldId id="289" r:id="rId18"/>
    <p:sldId id="292" r:id="rId19"/>
    <p:sldId id="338" r:id="rId20"/>
    <p:sldId id="306" r:id="rId21"/>
    <p:sldId id="340" r:id="rId22"/>
    <p:sldId id="343" r:id="rId23"/>
    <p:sldId id="342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Hr1M5lnjiaBYJyl7FMB4Q" hashData="xknA2aM6fBOjR0+5OPC00JAUqK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</p:showPr>
  <p:clrMru>
    <a:srgbClr val="003399"/>
    <a:srgbClr val="34164A"/>
    <a:srgbClr val="2F8351"/>
    <a:srgbClr val="0033CC"/>
    <a:srgbClr val="008080"/>
    <a:srgbClr val="008000"/>
    <a:srgbClr val="948A54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2742D-DE8D-4A46-BCCC-5A6D6C840983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39039-1B72-4FD4-AA1F-0BE84F5AEC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F0B8A-48A2-43B4-ADE5-B8561E7D6884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E22A8-4192-4132-AC9F-53762EE20F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27A3C-3A73-4349-AF88-C7DE831C8089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FE853-6710-4515-8A76-F9C2B3101AD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4DFB7-D139-4292-9705-A19AE74B4FD0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1568A-F21C-41DB-8747-2CC45DCC45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188AF-FDAA-46B2-9987-7C7BB2027368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4CD47-C869-4EC7-A70E-26EF5D92E3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E4A6F-D37A-444E-BA05-2CBAEFB67DF3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584DD-5952-43D2-9C16-4779AFFDE0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C63CB-A1A7-47CA-A5FD-1C7C57D402B7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4CEF3-2768-4EF2-B554-B362672301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8B822-B406-4022-B5FF-9180D1DBF0FE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4045D-285C-4E84-B040-A18E822EBA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8B21E-2C1D-4DFA-AE3F-0EC591E59EA8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EF465-8CF1-4CBA-AA21-D5135C3F1B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0043F-C262-4F70-8ED0-D3045BF63E61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84274-3704-4684-BAE5-1CDD734970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F4421-160B-4A28-BA5B-4B194FC4897A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BDBDE-C1D1-40C2-9EC4-415A04523A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922CF-ABC3-436F-BAB7-63E9BF91F65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1F7DF-1DE4-40FD-9199-B7FF57C50FE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2E16D-80CB-480C-A4E2-8D0F870D749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091CD-F99C-4573-B82B-705C37860F1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E06382-721E-48D8-8E20-CD36956613A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B59D0-043B-4969-800C-41137EC31E2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B316D-9F13-4A85-A590-CF8EDDCD43A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5CA83-3066-44C4-AFAC-05B2FF9B4FB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AA866-5EEA-4D0A-9EDF-63A0F27B2CD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0BE5C-D61F-4A51-A3A5-C3882067119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AB6BE-2307-4087-A8F0-1D503D3626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966482-FB6B-4340-B8C8-ADCBC45C6D52}" type="datetimeFigureOut">
              <a:rPr lang="pt-BR"/>
              <a:pPr>
                <a:defRPr/>
              </a:pPr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CC7160-4CBE-4874-BBA6-AF3BDD411E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14000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F8FAAF2A-F350-4B4F-ABCD-90E7B852AE6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0.jpeg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1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6.gif"/><Relationship Id="rId7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8.jpe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8.jpeg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5.gif"/><Relationship Id="rId10" Type="http://schemas.openxmlformats.org/officeDocument/2006/relationships/image" Target="../media/image22.jpeg"/><Relationship Id="rId4" Type="http://schemas.openxmlformats.org/officeDocument/2006/relationships/image" Target="../media/image4.gif"/><Relationship Id="rId9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8.jpeg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4.gif"/><Relationship Id="rId10" Type="http://schemas.openxmlformats.org/officeDocument/2006/relationships/image" Target="../media/image25.jpeg"/><Relationship Id="rId4" Type="http://schemas.openxmlformats.org/officeDocument/2006/relationships/image" Target="../media/image5.gif"/><Relationship Id="rId9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2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4" Type="http://schemas.openxmlformats.org/officeDocument/2006/relationships/image" Target="../media/image5.gif"/><Relationship Id="rId9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8.gif"/><Relationship Id="rId4" Type="http://schemas.openxmlformats.org/officeDocument/2006/relationships/image" Target="../media/image4.gif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33.jpeg"/><Relationship Id="rId5" Type="http://schemas.openxmlformats.org/officeDocument/2006/relationships/image" Target="../media/image5.gif"/><Relationship Id="rId10" Type="http://schemas.openxmlformats.org/officeDocument/2006/relationships/image" Target="../media/image32.gif"/><Relationship Id="rId4" Type="http://schemas.openxmlformats.org/officeDocument/2006/relationships/image" Target="../media/image30.gif"/><Relationship Id="rId9" Type="http://schemas.openxmlformats.org/officeDocument/2006/relationships/image" Target="../media/image3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37.jpeg"/><Relationship Id="rId5" Type="http://schemas.openxmlformats.org/officeDocument/2006/relationships/image" Target="../media/image5.gif"/><Relationship Id="rId10" Type="http://schemas.openxmlformats.org/officeDocument/2006/relationships/image" Target="../media/image36.gif"/><Relationship Id="rId4" Type="http://schemas.openxmlformats.org/officeDocument/2006/relationships/image" Target="../media/image34.gif"/><Relationship Id="rId9" Type="http://schemas.openxmlformats.org/officeDocument/2006/relationships/image" Target="../media/image3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38.gif"/><Relationship Id="rId10" Type="http://schemas.openxmlformats.org/officeDocument/2006/relationships/image" Target="../media/image40.jpeg"/><Relationship Id="rId4" Type="http://schemas.openxmlformats.org/officeDocument/2006/relationships/image" Target="../media/image4.gif"/><Relationship Id="rId9" Type="http://schemas.openxmlformats.org/officeDocument/2006/relationships/image" Target="../media/image39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5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10" Type="http://schemas.openxmlformats.org/officeDocument/2006/relationships/image" Target="../media/image49.jpeg"/><Relationship Id="rId4" Type="http://schemas.openxmlformats.org/officeDocument/2006/relationships/image" Target="../media/image4.gif"/><Relationship Id="rId9" Type="http://schemas.openxmlformats.org/officeDocument/2006/relationships/image" Target="../media/image48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0.gif"/><Relationship Id="rId4" Type="http://schemas.openxmlformats.org/officeDocument/2006/relationships/image" Target="../media/image4.gif"/><Relationship Id="rId9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image" Target="../media/image6.gif"/><Relationship Id="rId12" Type="http://schemas.openxmlformats.org/officeDocument/2006/relationships/image" Target="../media/image5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gif"/><Relationship Id="rId11" Type="http://schemas.openxmlformats.org/officeDocument/2006/relationships/image" Target="../media/image58.gif"/><Relationship Id="rId5" Type="http://schemas.openxmlformats.org/officeDocument/2006/relationships/image" Target="../media/image5.gif"/><Relationship Id="rId10" Type="http://schemas.openxmlformats.org/officeDocument/2006/relationships/image" Target="../media/image57.gif"/><Relationship Id="rId4" Type="http://schemas.openxmlformats.org/officeDocument/2006/relationships/image" Target="../media/image54.gif"/><Relationship Id="rId9" Type="http://schemas.openxmlformats.org/officeDocument/2006/relationships/image" Target="../media/image56.gif"/><Relationship Id="rId1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36525"/>
            <a:ext cx="9144000" cy="6994525"/>
          </a:xfrm>
          <a:prstGeom prst="rect">
            <a:avLst/>
          </a:prstGeom>
          <a:noFill/>
        </p:spPr>
      </p:pic>
      <p:pic>
        <p:nvPicPr>
          <p:cNvPr id="5" name="Picture 2" descr="http://img9.dreamies.de/img/535/b/s2n4gpxwdh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62952">
            <a:off x="281430" y="441704"/>
            <a:ext cx="7217527" cy="491994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45057" name="Picture 1" descr="Músic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45058" name="Picture 2" descr="Gifs animados de Músic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214290"/>
            <a:ext cx="1371634" cy="85727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 rot="21156887">
            <a:off x="2594393" y="4844168"/>
            <a:ext cx="6517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La Magia de la </a:t>
            </a:r>
            <a:r>
              <a:rPr lang="es-ES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Musica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pic>
        <p:nvPicPr>
          <p:cNvPr id="11" name="Picture 2" descr="Nota musical roja girando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20482" name="Picture 2" descr="musica maestro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1173342">
            <a:off x="5035627" y="2892495"/>
            <a:ext cx="1833552" cy="1833552"/>
          </a:xfrm>
          <a:prstGeom prst="rect">
            <a:avLst/>
          </a:prstGeom>
          <a:noFill/>
        </p:spPr>
      </p:pic>
      <p:pic>
        <p:nvPicPr>
          <p:cNvPr id="13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1506" name="Picture 2" descr="http://memberfiles.freewebs.com/32/07/70060732/photos/fondos-dj/Music%20Wallpaper%20Digital%20Art.jp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7572396" y="0"/>
            <a:ext cx="21431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20939309">
            <a:off x="5878688" y="5647397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 advTm="19265">
    <p:wipe dir="d"/>
    <p:sndAc>
      <p:stSnd loop="1">
        <p:snd r:embed="rId2" name="86 P. Mauriat - Tocc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6" descr="Versiones de mis Tutoria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806400">
            <a:off x="608519" y="689457"/>
            <a:ext cx="6552204" cy="453328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 rot="20956747">
            <a:off x="2176617" y="5122098"/>
            <a:ext cx="6000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La música es celestial, la naturaleza divina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  y de tal belleza que encanta el alma y eleva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por encima de su condición.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8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9" name="Picture 1" descr="Músic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10" name="Picture 2" descr="Gifs animados de Músic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19458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2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2532" name="Picture 4" descr="http://www.walldesk.net/pdp/1024/16/04/guitar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476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mg17.dreamies.de/img/905/b/9vfiqloq5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46513">
            <a:off x="703440" y="771769"/>
            <a:ext cx="6289467" cy="428758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 rot="20702284">
            <a:off x="2590340" y="5259722"/>
            <a:ext cx="59293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En la música, el silencio tiene su propio ritmo.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5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6" name="Picture 1" descr="Músic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7" name="Picture 2" descr="Gifs animados de Músic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9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9458" name="Picture 2" descr="http://t0.gstatic.com/images?q=tbn:ANd9GcTqtiFOgcaHQbi_gj56tecNny5-vAn5eXqm26aVNwZDu7qqsEqKIpcpInnue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32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5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0787692">
            <a:off x="2837085" y="5264163"/>
            <a:ext cx="53578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/>
            <a:r>
              <a:rPr lang="es-ES" sz="2400" b="1" i="1" dirty="0" smtClean="0">
                <a:solidFill>
                  <a:schemeClr val="bg1"/>
                </a:solidFill>
                <a:latin typeface="Calibri"/>
                <a:cs typeface="+mn-cs"/>
              </a:rPr>
              <a:t>La música es el lenguaje de los espíritus.</a:t>
            </a:r>
            <a:r>
              <a:rPr lang="es-ES" sz="2400" dirty="0" smtClean="0">
                <a:solidFill>
                  <a:schemeClr val="bg1"/>
                </a:solidFill>
                <a:latin typeface="Calibri"/>
                <a:cs typeface="+mn-cs"/>
              </a:rPr>
              <a:t> </a:t>
            </a:r>
            <a:endParaRPr lang="pt-BR" sz="2400" dirty="0" smtClean="0">
              <a:solidFill>
                <a:schemeClr val="bg1"/>
              </a:solidFill>
              <a:latin typeface="Calibri"/>
              <a:cs typeface="+mn-cs"/>
            </a:endParaRPr>
          </a:p>
        </p:txBody>
      </p:sp>
      <p:pic>
        <p:nvPicPr>
          <p:cNvPr id="7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0" name="Picture 4" descr="http://i25.tinypic.com/34sr0hh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732245">
            <a:off x="657556" y="739896"/>
            <a:ext cx="6479880" cy="43719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2" descr="http://wallpapers.org.es/wp-content/uploads/2012/10/wallpaper_saxo-1024x640.jpe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48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mariond340.blogdiario.com/img/am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37972">
            <a:off x="651149" y="776579"/>
            <a:ext cx="6303546" cy="442755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4"/>
          <a:srcRect l="13854" t="5000" r="4374" b="9999"/>
          <a:stretch>
            <a:fillRect/>
          </a:stretch>
        </p:blipFill>
        <p:spPr bwMode="auto">
          <a:xfrm rot="20973523" flipH="1">
            <a:off x="966421" y="3333475"/>
            <a:ext cx="4037856" cy="231410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11" name="Picture 1" descr="Músic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0819080">
            <a:off x="2340397" y="4965188"/>
            <a:ext cx="6286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/>
            <a:r>
              <a:rPr lang="es-ES" sz="2400" b="1" i="1" dirty="0" smtClean="0">
                <a:solidFill>
                  <a:schemeClr val="bg1"/>
                </a:solidFill>
                <a:latin typeface="Calibri"/>
                <a:cs typeface="+mn-cs"/>
              </a:rPr>
              <a:t>La música es capaz de reproducir,</a:t>
            </a:r>
            <a:br>
              <a:rPr lang="es-ES" sz="2400" b="1" i="1" dirty="0" smtClean="0">
                <a:solidFill>
                  <a:schemeClr val="bg1"/>
                </a:solidFill>
                <a:latin typeface="Calibri"/>
                <a:cs typeface="+mn-cs"/>
              </a:rPr>
            </a:br>
            <a:r>
              <a:rPr lang="es-ES" sz="2400" b="1" i="1" dirty="0" smtClean="0">
                <a:solidFill>
                  <a:schemeClr val="bg1"/>
                </a:solidFill>
                <a:latin typeface="Calibri"/>
                <a:cs typeface="+mn-cs"/>
              </a:rPr>
              <a:t>en su real, el dolor que atraviesa el alma</a:t>
            </a:r>
            <a:br>
              <a:rPr lang="es-ES" sz="2400" b="1" i="1" dirty="0" smtClean="0">
                <a:solidFill>
                  <a:schemeClr val="bg1"/>
                </a:solidFill>
                <a:latin typeface="Calibri"/>
                <a:cs typeface="+mn-cs"/>
              </a:rPr>
            </a:br>
            <a:r>
              <a:rPr lang="es-ES" sz="2400" b="1" i="1" dirty="0" smtClean="0">
                <a:solidFill>
                  <a:schemeClr val="bg1"/>
                </a:solidFill>
                <a:latin typeface="Calibri"/>
                <a:cs typeface="+mn-cs"/>
              </a:rPr>
              <a:t>y la sonrisa que embriaga.</a:t>
            </a:r>
            <a:r>
              <a:rPr lang="es-ES" sz="2400" dirty="0" smtClean="0">
                <a:solidFill>
                  <a:schemeClr val="bg1"/>
                </a:solidFill>
                <a:latin typeface="Calibri"/>
                <a:cs typeface="+mn-cs"/>
              </a:rPr>
              <a:t> </a:t>
            </a:r>
            <a:endParaRPr lang="pt-BR" sz="2400" dirty="0" smtClean="0">
              <a:solidFill>
                <a:schemeClr val="bg1"/>
              </a:solidFill>
              <a:latin typeface="Calibri"/>
              <a:cs typeface="+mn-cs"/>
            </a:endParaRPr>
          </a:p>
        </p:txBody>
      </p:sp>
      <p:pic>
        <p:nvPicPr>
          <p:cNvPr id="8" name="Picture 2" descr="Gifs animados de Músic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9" name="Picture 2" descr="Nota musical roja girando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2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4"/>
          <a:srcRect l="13854" t="5000" r="4374" b="9999"/>
          <a:stretch>
            <a:fillRect/>
          </a:stretch>
        </p:blipFill>
        <p:spPr bwMode="auto">
          <a:xfrm rot="19703393" flipH="1">
            <a:off x="3407298" y="762736"/>
            <a:ext cx="3474033" cy="199097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7410" name="Picture 2" descr="bonito wallpaper de guitarra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36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4" descr="http://www.fondosenhd.com/fondos/fondo/5e9b17f0369e351c8019119fe2188f9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55546">
            <a:off x="750883" y="662357"/>
            <a:ext cx="6182234" cy="448843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5" name="Picture 1" descr="Músic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1088769">
            <a:off x="2428860" y="4919008"/>
            <a:ext cx="67151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es-ES" sz="2400" b="1" i="1" dirty="0" smtClean="0">
                <a:solidFill>
                  <a:schemeClr val="bg1"/>
                </a:solidFill>
              </a:rPr>
              <a:t>"La música expresa</a:t>
            </a:r>
            <a:br>
              <a:rPr lang="es-ES" sz="2400" b="1" i="1" dirty="0" smtClean="0">
                <a:solidFill>
                  <a:schemeClr val="bg1"/>
                </a:solidFill>
              </a:rPr>
            </a:br>
            <a:r>
              <a:rPr lang="es-ES" sz="2400" b="1" i="1" dirty="0" smtClean="0">
                <a:solidFill>
                  <a:schemeClr val="bg1"/>
                </a:solidFill>
              </a:rPr>
              <a:t>que no se puede decir palabras</a:t>
            </a:r>
            <a:br>
              <a:rPr lang="es-ES" sz="2400" b="1" i="1" dirty="0" smtClean="0">
                <a:solidFill>
                  <a:schemeClr val="bg1"/>
                </a:solidFill>
              </a:rPr>
            </a:br>
            <a:r>
              <a:rPr lang="es-ES" sz="2400" b="1" i="1" dirty="0" smtClean="0">
                <a:solidFill>
                  <a:schemeClr val="bg1"/>
                </a:solidFill>
              </a:rPr>
              <a:t>  pero no puede permanecer en silencio. "</a:t>
            </a:r>
            <a:r>
              <a:rPr lang="es-ES" sz="2400" dirty="0" smtClean="0">
                <a:solidFill>
                  <a:schemeClr val="bg1"/>
                </a:solidFill>
              </a:rPr>
              <a:t> 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pic>
        <p:nvPicPr>
          <p:cNvPr id="7" name="Picture 2" descr="Gifs animados de Músic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9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8434" name="Picture 2" descr="http://static.freepik.com/foto-gratis/fondo-beige-sonido-documentos-musica-clasica_333477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" y="1"/>
            <a:ext cx="9144001" cy="6858001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992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4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0604171">
            <a:off x="2714612" y="507207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No importan las notas en la música,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lo que cuenta son las sensaciones producidas por ellos.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8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9" name="Picture 2" descr="http://www.imagenescomentarios.com/gifsanimados_musica/musica/06/01_musica_e_amore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896664">
            <a:off x="539422" y="607797"/>
            <a:ext cx="6450703" cy="455422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1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338" name="Picture 2" descr="http://3.bp.blogspot.com/-MD9Z3DpAzA0/UD2dzmm9MCI/AAAAAAAAbk0/q-2kGwUzcds/s1600/gif+animado+amor+%284%29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28992" y="-214338"/>
            <a:ext cx="3143272" cy="3143272"/>
          </a:xfrm>
          <a:prstGeom prst="rect">
            <a:avLst/>
          </a:prstGeom>
          <a:noFill/>
        </p:spPr>
      </p:pic>
      <p:pic>
        <p:nvPicPr>
          <p:cNvPr id="15362" name="Picture 2" descr="fondo de notas remixeadas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74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 rot="21113613">
            <a:off x="2915351" y="4872336"/>
            <a:ext cx="53578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Aprender música leyendo teoría musical</a:t>
            </a:r>
            <a:br>
              <a:rPr lang="es-ES" sz="2400" b="1" i="1" dirty="0" smtClean="0">
                <a:solidFill>
                  <a:schemeClr val="bg1"/>
                </a:solidFill>
              </a:rPr>
            </a:br>
            <a:r>
              <a:rPr lang="es-ES" sz="2400" b="1" i="1" dirty="0" smtClean="0">
                <a:solidFill>
                  <a:schemeClr val="bg1"/>
                </a:solidFill>
              </a:rPr>
              <a:t>es como hacer el amor por correo.</a:t>
            </a:r>
            <a:r>
              <a:rPr lang="es-ES" sz="2400" dirty="0" smtClean="0">
                <a:solidFill>
                  <a:schemeClr val="bg1"/>
                </a:solidFill>
              </a:rPr>
              <a:t> 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pic>
        <p:nvPicPr>
          <p:cNvPr id="6" name="Picture 2" descr="Gifs animados de Músic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7" name="Picture 1" descr="Músic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3074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9" name="Picture 4" descr="http://img32.imageshack.us/img32/1799/chicaviolin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33521">
            <a:off x="579904" y="720517"/>
            <a:ext cx="6617789" cy="434745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3314" name="Picture 2" descr="http://i39.tinypic.com/ajsegh.jpg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714744" y="3214686"/>
            <a:ext cx="2800350" cy="685800"/>
          </a:xfrm>
          <a:prstGeom prst="rect">
            <a:avLst/>
          </a:prstGeom>
          <a:noFill/>
        </p:spPr>
      </p:pic>
      <p:pic>
        <p:nvPicPr>
          <p:cNvPr id="14338" name="Picture 2" descr="http://www.wallsave.com/wallpapers/1024x768/corazon/265814/corazon-notas-musicales-en-tu-por-san-valentin-fondo-de-pantalla-265814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429520" y="1714488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401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20862267">
            <a:off x="2844584" y="4701304"/>
            <a:ext cx="60400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Quien escucha la música,</a:t>
            </a:r>
            <a:br>
              <a:rPr lang="es-ES" sz="2400" b="1" i="1" dirty="0" smtClean="0">
                <a:solidFill>
                  <a:schemeClr val="bg1"/>
                </a:solidFill>
              </a:rPr>
            </a:br>
            <a:r>
              <a:rPr lang="es-ES" sz="2400" b="1" i="1" dirty="0" smtClean="0">
                <a:solidFill>
                  <a:schemeClr val="bg1"/>
                </a:solidFill>
              </a:rPr>
              <a:t>siente que su soledad, de repente poblada.</a:t>
            </a:r>
            <a:r>
              <a:rPr lang="es-ES" sz="2400" dirty="0" smtClean="0">
                <a:solidFill>
                  <a:schemeClr val="bg1"/>
                </a:solidFill>
              </a:rPr>
              <a:t> 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pic>
        <p:nvPicPr>
          <p:cNvPr id="9" name="Picture 2" descr="Gifs animados de Músic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10" name="Picture 1" descr="Músic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11" name="Picture 2" descr="Nota musical roja girand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2" name="Picture 5" descr="C:\Documents and Settings\Eleni\Escritorio\wIY3A9h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915725">
            <a:off x="698073" y="768143"/>
            <a:ext cx="6374455" cy="452534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3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362" name="Picture 2" descr="http://us.123rf.com/400wm/400/400/westa/westa1105/westa110500033/9624865-coloridos-fondos-de-musica-de-verano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853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6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56322" name="Picture 2" descr="http://picturestack.com/395/357/dtA01st051sFtDz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793150">
            <a:off x="602575" y="826294"/>
            <a:ext cx="6410200" cy="4229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 rot="20810798">
            <a:off x="2635365" y="5179230"/>
            <a:ext cx="55606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Y los que fueron vistos bailando,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fueron juzgados loco por aquellos que no pudieron  escuchar la música.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8" name="Picture 2" descr="Gifs animados de Músic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9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0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338" name="Picture 2" descr="http://blog.chainmen.com/wp-content/archivos/alucine/alucine0139.jpe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9017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83970" name="Picture 2" descr="http://www.imagenescomentarios.com/gifsanimados_musica/musica/02/01_violino_magic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60022">
            <a:off x="823855" y="842780"/>
            <a:ext cx="6027905" cy="427682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 rot="20499660">
            <a:off x="3128819" y="520342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La música tiene encantos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para calmar el corazón más salvaje.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7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9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1" descr="Músic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15140" y="2428868"/>
            <a:ext cx="1857388" cy="2423259"/>
          </a:xfrm>
          <a:prstGeom prst="rect">
            <a:avLst/>
          </a:prstGeom>
          <a:noFill/>
        </p:spPr>
      </p:pic>
      <p:pic>
        <p:nvPicPr>
          <p:cNvPr id="10242" name="Picture 2" descr="http://dl9.glitter-graphics.net/pub/1644/1644999jsodpmh9je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00100" y="4599984"/>
            <a:ext cx="1643074" cy="1143258"/>
          </a:xfrm>
          <a:prstGeom prst="rect">
            <a:avLst/>
          </a:prstGeom>
          <a:noFill/>
        </p:spPr>
      </p:pic>
      <p:pic>
        <p:nvPicPr>
          <p:cNvPr id="11" name="Picture 6" descr="http://i40.tinypic.com/2n682o6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3193691">
            <a:off x="5473148" y="-157464"/>
            <a:ext cx="2080138" cy="156010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316" name="Picture 4" descr="http://3.bp.blogspot.com/_CAScryoSUJY/S4kxX0Zk77I/AAAAAAAAHR4/TwPEo6Fxi8I/s400/musica_rosa_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884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Mús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16386" name="Picture 2" descr="http://www.imagenescomentarios.com/gifsanimados_musica/musica/05/01_music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44838">
            <a:off x="79421" y="598990"/>
            <a:ext cx="6925714" cy="508006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 rot="20898583">
            <a:off x="3431741" y="487987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 typeface="Arial" charset="0"/>
              <a:buNone/>
            </a:pPr>
            <a:r>
              <a:rPr lang="es-ES" b="1" i="1" dirty="0" smtClean="0">
                <a:solidFill>
                  <a:schemeClr val="bg1"/>
                </a:solidFill>
              </a:rPr>
              <a:t>La vida es como un instrumento musical;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tiene que subir y lo liberan para que sea agradable.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7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72886">
            <a:off x="109222" y="5608490"/>
            <a:ext cx="2743200" cy="114300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0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218" name="Picture 2" descr="http://img208.imageshack.us/img208/5379/8e3786183cu9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2" y="1928802"/>
            <a:ext cx="2786082" cy="2433995"/>
          </a:xfrm>
          <a:prstGeom prst="rect">
            <a:avLst/>
          </a:prstGeom>
          <a:noFill/>
        </p:spPr>
      </p:pic>
      <p:pic>
        <p:nvPicPr>
          <p:cNvPr id="9" name="Imagem 12" descr="hangjegyek_2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1408383">
            <a:off x="3084100" y="3977558"/>
            <a:ext cx="43211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http://www.todoavatar.com/wp-content/uploads/2013/01/vectorguitarramusical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806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4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86018" name="Picture 2" descr="http://www.imagenescomentarios.com/gifsanimados_musica/musica/03/01_musi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878205">
            <a:off x="586780" y="650637"/>
            <a:ext cx="6611209" cy="447620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 rot="20998570">
            <a:off x="2974388" y="510573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La música le da forma de obtener las pasiones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  complace ellos.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7" name="Picture 2" descr="Gifs animados de Músic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9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138468" y="1075766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196" name="Picture 4" descr="http://img159.imageshack.us/img159/1695/corazon5dm3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5400000">
            <a:off x="4679157" y="2678901"/>
            <a:ext cx="2214578" cy="2571768"/>
          </a:xfrm>
          <a:prstGeom prst="rect">
            <a:avLst/>
          </a:prstGeom>
          <a:noFill/>
        </p:spPr>
      </p:pic>
      <p:pic>
        <p:nvPicPr>
          <p:cNvPr id="12" name="Picture 2" descr="fondo en la discoteca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48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4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0940444">
            <a:off x="2632273" y="4906863"/>
            <a:ext cx="58755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Las mejores canciones son las que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  que nos llevará de nuevo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  que el primero oír y, de nuevo,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dejar a nuestros corazones.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8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9" name="Picture 2" descr="Nota musical roja girand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0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3" name="Picture 2" descr="http://4.bp.blogspot.com/_1I3ESbjJxTs/SXFJGEmcqCI/AAAAAAAAAEg/7RakmxHv7rQ/s400/mujer+y+piano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46744">
            <a:off x="788224" y="716432"/>
            <a:ext cx="6104888" cy="441967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42" name="Picture 2" descr="http://imagenesdeamor.info/wp-content/uploads/2012/09/250993_323906861035660_608448220_n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778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4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1121773">
            <a:off x="2782077" y="5007200"/>
            <a:ext cx="63349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Y cuando las palabras faltan, dicen las canciones? Todo lo que iba a decir ...</a:t>
            </a:r>
            <a:r>
              <a:rPr lang="es-ES" sz="2400" dirty="0" smtClean="0">
                <a:solidFill>
                  <a:schemeClr val="bg1"/>
                </a:solidFill>
              </a:rPr>
              <a:t> 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pic>
        <p:nvPicPr>
          <p:cNvPr id="8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9" name="Picture 2" descr="http://www.imagenescomentarios.com/gifsanimados_musica/musica/04/02_cantare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863611">
            <a:off x="625379" y="691040"/>
            <a:ext cx="6295697" cy="440972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1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172" name="Picture 4" descr="http://www.v3wall.com/wallpaper/1920_1080/1009/1920_1080_20100925121249523813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445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picturestack.com/649/746/hVJ3f9344bdebes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68663">
            <a:off x="282813" y="609238"/>
            <a:ext cx="6982611" cy="460914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5" name="Picture 1" descr="Músic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0959747">
            <a:off x="2855032" y="4941507"/>
            <a:ext cx="48746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La música es saludable influencia en el alma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  y el alma, que concibe también influye en la música.</a:t>
            </a:r>
            <a:r>
              <a:rPr lang="es-ES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7" name="Picture 2" descr="Gifs animados de Músic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9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146" name="Picture 2" descr="fondo de notas music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72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9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rot="20774899">
            <a:off x="2770299" y="4789825"/>
            <a:ext cx="56709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El alma virtuosa, la pasión que alimenta el pozo,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la belleza, la armonía y la gran compra, producir obras maestras capaces de penetrar en las almas más endurecidas y los movió.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11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12" name="Picture 2" descr="Nota musical roja girand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3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" name="Picture 2" descr="http://3.bp.blogspot.com/_uCLVJWYCMwQ/TKJC47zUljI/AAAAAAAAACk/yXfUfmC2K2M/s1600/Musica_menor%5B1%5D.jpg"/>
          <p:cNvPicPr>
            <a:picLocks noChangeAspect="1" noChangeArrowheads="1"/>
          </p:cNvPicPr>
          <p:nvPr/>
        </p:nvPicPr>
        <p:blipFill>
          <a:blip r:embed="rId8"/>
          <a:srcRect r="11874"/>
          <a:stretch>
            <a:fillRect/>
          </a:stretch>
        </p:blipFill>
        <p:spPr bwMode="auto">
          <a:xfrm rot="20794350">
            <a:off x="854732" y="896837"/>
            <a:ext cx="6147013" cy="400714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4" name="Picture 8" descr="http://i39.tinypic.com/2ug2rrc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5248904">
            <a:off x="-225361" y="1677802"/>
            <a:ext cx="3005555" cy="1424083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122" name="Picture 2" descr="http://www.todoavatar.com/wp-content/uploads/2013/01/corazonarcoiris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9702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4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pic>
        <p:nvPicPr>
          <p:cNvPr id="87042" name="Picture 2" descr="http://www.imagenescomentarios.com/gifsanimados_musica/musica/03/02_music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840620">
            <a:off x="729756" y="846223"/>
            <a:ext cx="6222078" cy="4091149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 rot="20701331">
            <a:off x="3077809" y="485667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Esta canción es para cada corazón roto,</a:t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  por cada sueño perdido, por cada </a:t>
            </a:r>
            <a:r>
              <a:rPr lang="es-ES" b="1" i="1" smtClean="0">
                <a:solidFill>
                  <a:schemeClr val="bg1"/>
                </a:solidFill>
              </a:rPr>
              <a:t>aumento de …</a:t>
            </a:r>
            <a:r>
              <a:rPr lang="es-ES" b="1" i="1" dirty="0" smtClean="0">
                <a:solidFill>
                  <a:schemeClr val="bg1"/>
                </a:solidFill>
              </a:rPr>
              <a:t/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>  y para cada carrera.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7" name="Picture 2" descr="Gifs animados de Músic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8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9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6871529" y="5504921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29609">
            <a:off x="5067658" y="329034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098" name="Picture 2" descr="lindo logo remix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7768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2" y="5537053"/>
            <a:ext cx="2743200" cy="1143001"/>
          </a:xfrm>
          <a:prstGeom prst="rect">
            <a:avLst/>
          </a:prstGeom>
          <a:noFill/>
        </p:spPr>
      </p:pic>
      <p:pic>
        <p:nvPicPr>
          <p:cNvPr id="6" name="Picture 1" descr="Músi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12" y="2214554"/>
            <a:ext cx="1857388" cy="242325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1018414">
            <a:off x="2330463" y="5147889"/>
            <a:ext cx="5493940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Y A TODOS LOS QUE SE HAN  SENTIDO SOLOS</a:t>
            </a: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ESTA  NOCHE</a:t>
            </a:r>
            <a:endParaRPr lang="pt-BR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 rot="21057918">
            <a:off x="3483337" y="5768651"/>
            <a:ext cx="363420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b="1" i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esta  canción  es  para  ti.</a:t>
            </a:r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endParaRPr lang="pt-BR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9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10" name="Picture 2" descr="Nota musical roja girand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1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4" name="Picture 2" descr="linda sexi musical"/>
          <p:cNvPicPr>
            <a:picLocks noChangeAspect="1" noChangeArrowheads="1"/>
          </p:cNvPicPr>
          <p:nvPr/>
        </p:nvPicPr>
        <p:blipFill>
          <a:blip r:embed="rId8"/>
          <a:srcRect l="1172" t="4395" r="2734" b="21630"/>
          <a:stretch>
            <a:fillRect/>
          </a:stretch>
        </p:blipFill>
        <p:spPr bwMode="auto">
          <a:xfrm rot="21004693">
            <a:off x="608276" y="797868"/>
            <a:ext cx="6317206" cy="42923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2" name="Picture 2" descr="http://2.bp.blogspot.com/_HggxRY5KrFg/S03sBmscTAI/AAAAAAAAAns/AfPPZP-E1ME/s400/73504_jean_pierre_alaux.+musas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569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4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40"/>
                            </p:stCondLst>
                            <p:childTnLst>
                              <p:par>
                                <p:cTn id="21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w9_o1aE5dhE/S5UzXB5A-iI/AAAAAAAAB24/GMiSoYQGLvM/s640/M.D.R.%252520%25252811%25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72886">
            <a:off x="109221" y="5608491"/>
            <a:ext cx="2743200" cy="1143001"/>
          </a:xfrm>
          <a:prstGeom prst="rect">
            <a:avLst/>
          </a:prstGeom>
          <a:noFill/>
        </p:spPr>
      </p:pic>
      <p:pic>
        <p:nvPicPr>
          <p:cNvPr id="89090" name="Picture 2" descr="http://www.imagenescomentarios.com/gifsanimados_musica/musica/02/02_musica_e_not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13431">
            <a:off x="488903" y="559028"/>
            <a:ext cx="6584600" cy="483410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Gifs animados de Músic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28"/>
            <a:ext cx="1371634" cy="857271"/>
          </a:xfrm>
          <a:prstGeom prst="rect">
            <a:avLst/>
          </a:prstGeom>
          <a:noFill/>
        </p:spPr>
      </p:pic>
      <p:pic>
        <p:nvPicPr>
          <p:cNvPr id="1026" name="Picture 2" descr="notas-musical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3571876"/>
            <a:ext cx="928694" cy="474901"/>
          </a:xfrm>
          <a:prstGeom prst="rect">
            <a:avLst/>
          </a:prstGeom>
          <a:noFill/>
        </p:spPr>
      </p:pic>
      <p:pic>
        <p:nvPicPr>
          <p:cNvPr id="1028" name="Picture 4" descr="notas-musical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4714884"/>
            <a:ext cx="1143008" cy="584494"/>
          </a:xfrm>
          <a:prstGeom prst="rect">
            <a:avLst/>
          </a:prstGeom>
          <a:noFill/>
        </p:spPr>
      </p:pic>
      <p:pic>
        <p:nvPicPr>
          <p:cNvPr id="10" name="Picture 2" descr="notas-musical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4929198"/>
            <a:ext cx="1397003" cy="714378"/>
          </a:xfrm>
          <a:prstGeom prst="rect">
            <a:avLst/>
          </a:prstGeom>
          <a:noFill/>
        </p:spPr>
      </p:pic>
      <p:pic>
        <p:nvPicPr>
          <p:cNvPr id="11" name="Picture 2" descr="Nota musical roja gira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285728"/>
            <a:ext cx="1143008" cy="1314460"/>
          </a:xfrm>
          <a:prstGeom prst="rect">
            <a:avLst/>
          </a:prstGeom>
          <a:noFill/>
        </p:spPr>
      </p:pic>
      <p:pic>
        <p:nvPicPr>
          <p:cNvPr id="1032" name="Picture 8" descr="musica maestro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155596">
            <a:off x="7060143" y="2375587"/>
            <a:ext cx="2478858" cy="2478858"/>
          </a:xfrm>
          <a:prstGeom prst="rect">
            <a:avLst/>
          </a:prstGeom>
          <a:noFill/>
        </p:spPr>
      </p:pic>
      <p:pic>
        <p:nvPicPr>
          <p:cNvPr id="1038" name="Picture 14" descr="Letras-y-Numeros/Estrelladas/Estrellada-08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00496" y="4214818"/>
            <a:ext cx="500066" cy="833443"/>
          </a:xfrm>
          <a:prstGeom prst="rect">
            <a:avLst/>
          </a:prstGeom>
          <a:noFill/>
        </p:spPr>
      </p:pic>
      <p:pic>
        <p:nvPicPr>
          <p:cNvPr id="1040" name="Picture 16" descr="Letras-y-Numeros/Estrelladas/Estrellada-05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72000" y="4143380"/>
            <a:ext cx="500065" cy="833442"/>
          </a:xfrm>
          <a:prstGeom prst="rect">
            <a:avLst/>
          </a:prstGeom>
          <a:noFill/>
        </p:spPr>
      </p:pic>
      <p:pic>
        <p:nvPicPr>
          <p:cNvPr id="1042" name="Picture 18" descr="Letras-y-Numeros/Estrelladas/Estrellada-12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072066" y="4071942"/>
            <a:ext cx="542924" cy="904873"/>
          </a:xfrm>
          <a:prstGeom prst="rect">
            <a:avLst/>
          </a:prstGeom>
          <a:noFill/>
        </p:spPr>
      </p:pic>
      <p:pic>
        <p:nvPicPr>
          <p:cNvPr id="19" name="Picture 16" descr="Letras-y-Numeros/Estrelladas/Estrellada-05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72132" y="3929066"/>
            <a:ext cx="542924" cy="904873"/>
          </a:xfrm>
          <a:prstGeom prst="rect">
            <a:avLst/>
          </a:prstGeom>
          <a:noFill/>
        </p:spPr>
      </p:pic>
      <p:pic>
        <p:nvPicPr>
          <p:cNvPr id="1044" name="Picture 20" descr="Letras-y-Numeros/Estrelladas/Estrellada-14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072198" y="3857628"/>
            <a:ext cx="500066" cy="833443"/>
          </a:xfrm>
          <a:prstGeom prst="rect">
            <a:avLst/>
          </a:prstGeom>
          <a:noFill/>
        </p:spPr>
      </p:pic>
      <p:pic>
        <p:nvPicPr>
          <p:cNvPr id="21" name="Picture 4" descr="notas-musical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36" y="3786190"/>
            <a:ext cx="1143008" cy="584494"/>
          </a:xfrm>
          <a:prstGeom prst="rect">
            <a:avLst/>
          </a:prstGeom>
          <a:noFill/>
        </p:spPr>
      </p:pic>
      <p:pic>
        <p:nvPicPr>
          <p:cNvPr id="22" name="Picture 4" descr="notas-musical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4929198"/>
            <a:ext cx="1143008" cy="584494"/>
          </a:xfrm>
          <a:prstGeom prst="rect">
            <a:avLst/>
          </a:prstGeom>
          <a:noFill/>
        </p:spPr>
      </p:pic>
      <p:pic>
        <p:nvPicPr>
          <p:cNvPr id="23" name="Picture 4" descr="notas-musical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4857760"/>
            <a:ext cx="1143008" cy="584494"/>
          </a:xfrm>
          <a:prstGeom prst="rect">
            <a:avLst/>
          </a:prstGeom>
          <a:noFill/>
        </p:spPr>
      </p:pic>
      <p:pic>
        <p:nvPicPr>
          <p:cNvPr id="20" name="Picture 2" descr="http://www.todohumor.com/UserFiles/Image/fondos/2012/abril/clases-musica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20829609">
            <a:off x="6871529" y="5433484"/>
            <a:ext cx="2134004" cy="14863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0" name="Picture 2" descr="http://1.bp.blogspot.com/-kUc-lwjKvQE/Tjfo6zuM75I/AAAAAAAAHqM/ZqMyo9sXYdQ/s1600/hadas_vampiro_wallpapers_fondos_05.jpg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7786710" y="357166"/>
            <a:ext cx="95115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477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cdn.superbwallpapers.com/wallpapers/music/musical-notes-butterflies-17040-400x2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www.fondos10.net/wp-content/uploads/2009/03/bonito-diseno-con-guitarr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252262">
            <a:off x="949189" y="105073"/>
            <a:ext cx="2381250" cy="35718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8132" name="Picture 4" descr="http://1.bp.blogspot.com/-etgrq8TnRyA/UXputqioy3I/AAAAAAAAMaE/Xi1IgnKwfYQ/s1600/ARBOL+GUITARR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34311">
            <a:off x="3828167" y="-96399"/>
            <a:ext cx="2203244" cy="330721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bestgraph.com/gifs/musique/notes/notes-2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17986">
            <a:off x="5881019" y="4068493"/>
            <a:ext cx="2743200" cy="1143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5643578"/>
            <a:ext cx="42418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TEXTO  IMÁGENES :INTERNET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500826" y="1857364"/>
            <a:ext cx="2316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DISEÑO:HELEN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786314" y="6286520"/>
            <a:ext cx="63831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213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528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O som maravilhoso da música!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 som maravilhoso da música!</Template>
  <TotalTime>1208</TotalTime>
  <Words>246</Words>
  <Application>Microsoft Office PowerPoint</Application>
  <PresentationFormat>Presentación en pantalla (4:3)</PresentationFormat>
  <Paragraphs>73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O som maravilhoso da música!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Magia de la Musica</dc:title>
  <dc:creator>Helen</dc:creator>
  <cp:lastModifiedBy>Eleni</cp:lastModifiedBy>
  <cp:revision>130</cp:revision>
  <dcterms:created xsi:type="dcterms:W3CDTF">2012-07-10T15:01:44Z</dcterms:created>
  <dcterms:modified xsi:type="dcterms:W3CDTF">2013-09-15T23:55:25Z</dcterms:modified>
</cp:coreProperties>
</file>