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1" r:id="rId4"/>
    <p:sldId id="262" r:id="rId5"/>
    <p:sldId id="263" r:id="rId6"/>
    <p:sldId id="264" r:id="rId7"/>
    <p:sldId id="265" r:id="rId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SayjpMB8XejjcGeJFr8Xg==" hashData="rnh0WdAB6VHNFkJHc31AfKxneO6qvNyfOl8s799a0gpK+efhTo+nDUxjm2MLiq/UjjgO1rFm5jiTAOpWmgd4k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32" autoAdjust="0"/>
    <p:restoredTop sz="94660"/>
  </p:normalViewPr>
  <p:slideViewPr>
    <p:cSldViewPr snapToGrid="0">
      <p:cViewPr varScale="1">
        <p:scale>
          <a:sx n="72" d="100"/>
          <a:sy n="72" d="100"/>
        </p:scale>
        <p:origin x="126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0F2BC51-EDFE-4336-8E5F-1D3073202F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FB91015-E0CC-4229-AD55-6C7D933A57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F7CDF84-37AD-4C2A-81FC-6C00CBD19D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0F0DC1E-69CB-466C-82F7-160BF4E83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5443120-DB34-43F6-A0E6-EA11F7A30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0B783F-C959-4728-8A95-1B68099CF939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992913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C49A0F-D7E4-43F9-98A1-33C6D59D4B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B241DE2-2A80-498B-8AC8-131AD6B3F3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18BD49E-B9B5-4243-9542-67FD3D4105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A217F79-36B2-4032-A7B8-5EC16E5D7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1278F18-FD3F-4F91-95C4-5F900C371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195253-DF7D-45D2-81D3-70D477E7A5A3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466117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0E4CB90-B6A1-4F3A-AD94-382B4D6723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A4BBE3D-88F1-4B61-B7B7-6F8453511E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A7D83BA-4590-4897-9B2B-75C35E660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DE47E9C-67CA-4B3E-9F26-974920E75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ADB0D28-7C98-4C5C-8563-023791D395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A65661-6C72-4BD5-87AA-25E85D68BB2D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401735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930746A-995C-43A0-AAD3-2B3055977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60D66B6-6CD5-47BA-8A73-8A3A872BF8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E51ECC8-0E6F-4D34-A4A1-DA72CA992C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E4DDA6F-A5F0-4EB5-B1AB-BD2966AFD2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AF62D15-85F4-4F50-B40F-5B710FC10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48105F7-BB7F-4BA5-817C-EB0CB59123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DFDA15-4481-439B-B922-C2211DEE439E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4106624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DB1D4F4-56B7-4FBD-9C99-C853C36BEC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937E4E5-0FDA-4EB6-AEC9-82CB35C93C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C7E2356-13D0-4538-AC30-8E94DE28E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CE47051C-4475-4AA3-BF93-F3E6A87A1E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DDC4653-0F71-4276-B2EB-70EF7C09F4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326802DC-E2CC-41C9-8606-A4FD1CE01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2B2808FD-F38D-4488-A4B6-ABD467772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A8B451A8-BCD6-466E-9679-E52FED3170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6763E9-435C-4447-887B-A3881A4924B7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9778256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F091A69-77A6-435B-8287-80CE60F3B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2872756-1FD1-4094-BE1A-AA5662553C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691CF10-1320-4853-A501-F1E3A52C7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196B674-DF73-41CE-BFAE-EDF9D17741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676478-21F6-4920-A112-306591118990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4170653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380DB261-325F-426F-9576-AAFB77B3FF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2D2B6D94-CEA4-4789-8640-A50D2D2A0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C8607F5-5617-4AE2-BAD9-88F9B3A5B2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A97F56-0E00-4461-B2A2-665C5B055926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40682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FD109C6-68F9-4989-8126-746C11A160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46400DD-6019-4CF3-911D-6DD7E439D1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6EA5F62-54FD-426D-9A1A-BCCFC1207B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FB8501F-93DA-47AD-8117-CCB48232A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033964E-E2C2-4028-BED1-7800971B5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5304163-7F85-4FF4-A06D-259C29813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6F2CA3-E5CA-44B3-A0BD-00240CD1885E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4135527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A845C4-0D57-4B20-9C77-39D674E8DD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78BC695-9067-47CA-B510-982DCDAA4A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81D6F04-68BD-4199-A86C-30DED59CC0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26E3950-93C5-437A-852C-FB8A77A87E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67DCF65-2ED4-4861-AA38-BB231B22B1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D3346B7-EF97-4825-B156-271BFE1047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DA1C2C-D939-4DC8-9807-FCAA2599CDF9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4084258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38EF64D-2746-46D8-A418-6EFA2BD0E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16A4009-44C0-4CB8-A40C-E859C18BD4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4F74906-799C-41F5-8C69-D4BF15C43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791809C-85DE-41A2-9A6C-1D55BB548E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01339E0-2E47-421C-B12E-D42691FE33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B6B69A-1317-498E-8A33-CD91FC6632B9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30514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0C681B1-FCD0-4794-AB6E-C2B090E693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6909FDD-C5C5-411C-A803-BB441620CB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8E7E19E-0C6E-41EF-868A-B9DD810DEC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A4A5DA8-2C69-4EF8-B46D-86B7243215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703D1E3-15AD-48BC-A7C7-99C51BF5C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0D37EB-84EF-496D-AE8A-DA51DA2F69A5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1113641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7320C23-3A8C-40A3-B6B4-4BAAC24692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E5FBE44-2D38-4E61-97A1-291E19ABB2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E14F5D6-876C-433D-9CA9-6D1A05ACB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1667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8FD6C93D-CD83-4554-93E0-AAECAC97B75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39AB9E58-1BFF-4259-A068-D7F9EF49788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modificar el estilo de texto del patrón</a:t>
            </a:r>
          </a:p>
          <a:p>
            <a:pPr lvl="1"/>
            <a:r>
              <a:rPr lang="es-ES_tradnl" altLang="es-ES"/>
              <a:t>Segundo nivel</a:t>
            </a:r>
          </a:p>
          <a:p>
            <a:pPr lvl="2"/>
            <a:r>
              <a:rPr lang="es-ES_tradnl" altLang="es-ES"/>
              <a:t>Tercer nivel</a:t>
            </a:r>
          </a:p>
          <a:p>
            <a:pPr lvl="3"/>
            <a:r>
              <a:rPr lang="es-ES_tradnl" altLang="es-ES"/>
              <a:t>Cuarto nivel</a:t>
            </a:r>
          </a:p>
          <a:p>
            <a:pPr lvl="4"/>
            <a:r>
              <a:rPr lang="es-ES_tradnl" altLang="es-ES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885D31D5-6FCD-4941-9E77-B05DB1ACF3D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endParaRPr lang="es-ES_tradnl" altLang="es-E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3D5BACC0-FF15-440F-BDC7-5A2C29416F2F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endParaRPr lang="es-ES_tradnl" altLang="es-E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61B4BB19-87CC-4866-8556-63C811C1DA72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fld id="{0BB2B2D3-F952-4ACC-8505-B604A0440998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0506C3C9-EF74-4049-937C-4404D69FCA6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635068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Text Box 5">
            <a:extLst>
              <a:ext uri="{FF2B5EF4-FFF2-40B4-BE49-F238E27FC236}">
                <a16:creationId xmlns:a16="http://schemas.microsoft.com/office/drawing/2014/main" id="{FDD32184-7FA4-4B9D-9DA2-D5946A1D6C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3300" y="477838"/>
            <a:ext cx="4130675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88900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altLang="es-ES" sz="4000" b="1"/>
              <a:t>LA HABANERA</a:t>
            </a:r>
          </a:p>
          <a:p>
            <a:pPr algn="ctr">
              <a:spcBef>
                <a:spcPct val="50000"/>
              </a:spcBef>
            </a:pPr>
            <a:r>
              <a:rPr lang="es-ES_tradnl" altLang="es-ES" sz="4000" b="1"/>
              <a:t>1</a:t>
            </a:r>
          </a:p>
        </p:txBody>
      </p:sp>
      <p:sp>
        <p:nvSpPr>
          <p:cNvPr id="4106" name="Text Box 10">
            <a:extLst>
              <a:ext uri="{FF2B5EF4-FFF2-40B4-BE49-F238E27FC236}">
                <a16:creationId xmlns:a16="http://schemas.microsoft.com/office/drawing/2014/main" id="{FC8D31CE-A6C6-450F-98C8-8621D9B26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3750" y="4629150"/>
            <a:ext cx="7375525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es-ES" altLang="es-ES"/>
              <a:t>La habanera es un género musical originado en Cuba en la primera mitad del siglo XIX. Es un género adaptado y usado por diferentes formaciones musicales, como grupos corales, bandas de música, tunas y rondallas. Son canciones de amor y nostalgia de tiempos pasados, como la guerra de Cuba de España contra los Estados Unidos, y otros motivos. </a:t>
            </a:r>
          </a:p>
        </p:txBody>
      </p:sp>
      <p:pic>
        <p:nvPicPr>
          <p:cNvPr id="4107" name="Picture 11">
            <a:extLst>
              <a:ext uri="{FF2B5EF4-FFF2-40B4-BE49-F238E27FC236}">
                <a16:creationId xmlns:a16="http://schemas.microsoft.com/office/drawing/2014/main" id="{105FB0C7-2469-4741-A85D-5F7A830642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288" y="2339975"/>
            <a:ext cx="2276475" cy="154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8" name="Text Box 12">
            <a:extLst>
              <a:ext uri="{FF2B5EF4-FFF2-40B4-BE49-F238E27FC236}">
                <a16:creationId xmlns:a16="http://schemas.microsoft.com/office/drawing/2014/main" id="{D1E481FE-532E-4A66-9589-7974522784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4563" y="5776913"/>
            <a:ext cx="71485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800" b="1"/>
              <a:t>En cada imagen hay una canción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8" name="Picture 4">
            <a:extLst>
              <a:ext uri="{FF2B5EF4-FFF2-40B4-BE49-F238E27FC236}">
                <a16:creationId xmlns:a16="http://schemas.microsoft.com/office/drawing/2014/main" id="{FD169D2E-72BD-47DB-8C08-9CEF68474D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6834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829" name="Text Box 5">
            <a:extLst>
              <a:ext uri="{FF2B5EF4-FFF2-40B4-BE49-F238E27FC236}">
                <a16:creationId xmlns:a16="http://schemas.microsoft.com/office/drawing/2014/main" id="{EF709EFF-EEB0-4323-8AA3-49779D331C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1875" y="6308725"/>
            <a:ext cx="4191000" cy="314325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/>
              <a:t>CANCIÓN: </a:t>
            </a:r>
            <a:r>
              <a:rPr lang="es-ES" altLang="es-ES"/>
              <a:t>Adiós península hermosa</a:t>
            </a:r>
          </a:p>
        </p:txBody>
      </p:sp>
    </p:spTree>
  </p:cSld>
  <p:clrMapOvr>
    <a:masterClrMapping/>
  </p:clrMapOvr>
  <p:transition>
    <p:sndAc>
      <p:stSnd>
        <p:snd r:embed="rId2" name="Adios peninsula hermosa.wav"/>
      </p:stSnd>
    </p:sndAc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2" name="Picture 4">
            <a:extLst>
              <a:ext uri="{FF2B5EF4-FFF2-40B4-BE49-F238E27FC236}">
                <a16:creationId xmlns:a16="http://schemas.microsoft.com/office/drawing/2014/main" id="{6EAD007C-849C-4D38-B2A2-292270B445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2238" y="-6350"/>
            <a:ext cx="9388476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8853" name="Text Box 5">
            <a:extLst>
              <a:ext uri="{FF2B5EF4-FFF2-40B4-BE49-F238E27FC236}">
                <a16:creationId xmlns:a16="http://schemas.microsoft.com/office/drawing/2014/main" id="{BE89C728-B7B4-4783-AEA6-119CDEE2EC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1875" y="6308725"/>
            <a:ext cx="4191000" cy="314325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/>
              <a:t>CANCÓN: </a:t>
            </a:r>
            <a:r>
              <a:rPr lang="es-ES" altLang="es-ES"/>
              <a:t>Adiós, lucero de mis noches</a:t>
            </a:r>
          </a:p>
        </p:txBody>
      </p:sp>
    </p:spTree>
  </p:cSld>
  <p:clrMapOvr>
    <a:masterClrMapping/>
  </p:clrMapOvr>
  <p:transition>
    <p:sndAc>
      <p:stSnd>
        <p:snd r:embed="rId2" name="Adiós, lucero de mis noches.wav"/>
      </p:stSnd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6" name="Picture 4">
            <a:extLst>
              <a:ext uri="{FF2B5EF4-FFF2-40B4-BE49-F238E27FC236}">
                <a16:creationId xmlns:a16="http://schemas.microsoft.com/office/drawing/2014/main" id="{C8ACE958-DE47-4120-80E2-64C2DA6C6E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7613" y="869950"/>
            <a:ext cx="3992562" cy="399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9877" name="Text Box 5">
            <a:extLst>
              <a:ext uri="{FF2B5EF4-FFF2-40B4-BE49-F238E27FC236}">
                <a16:creationId xmlns:a16="http://schemas.microsoft.com/office/drawing/2014/main" id="{F0D19787-4BB1-40DB-9B27-E805739D55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96963" y="5532438"/>
            <a:ext cx="7040562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" altLang="es-ES"/>
              <a:t>En algunas audiciones se suele hacer una bebida llamada “ron cremat” (ron quemado) que es una mezcla de ron, azúcar, cáscara de naranja y granos de café. Se le prende fuego y se sirve.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>
            <a:extLst>
              <a:ext uri="{FF2B5EF4-FFF2-40B4-BE49-F238E27FC236}">
                <a16:creationId xmlns:a16="http://schemas.microsoft.com/office/drawing/2014/main" id="{C6DEC9C5-D9A7-4CA2-9936-29E07CA0FAFB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31913" y="6042025"/>
            <a:ext cx="6400800" cy="458788"/>
          </a:xfrm>
        </p:spPr>
        <p:txBody>
          <a:bodyPr/>
          <a:lstStyle/>
          <a:p>
            <a:r>
              <a:rPr lang="es-ES_tradnl" altLang="es-ES" b="1">
                <a:solidFill>
                  <a:schemeClr val="bg1"/>
                </a:solidFill>
                <a:latin typeface="Sylfaen" panose="010A0502050306030303" pitchFamily="18" charset="0"/>
              </a:rPr>
              <a:t>VICTOR NOVELLÓN</a:t>
            </a:r>
          </a:p>
        </p:txBody>
      </p:sp>
      <p:pic>
        <p:nvPicPr>
          <p:cNvPr id="80899" name="Picture 3">
            <a:extLst>
              <a:ext uri="{FF2B5EF4-FFF2-40B4-BE49-F238E27FC236}">
                <a16:creationId xmlns:a16="http://schemas.microsoft.com/office/drawing/2014/main" id="{E397FDF8-6FAE-4B88-9DA0-2ACCCB294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916113"/>
            <a:ext cx="5426075" cy="3621087"/>
          </a:xfrm>
          <a:prstGeom prst="rect">
            <a:avLst/>
          </a:prstGeom>
          <a:noFill/>
          <a:ln w="38100">
            <a:solidFill>
              <a:srgbClr val="FF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0900" name="Text Box 4">
            <a:extLst>
              <a:ext uri="{FF2B5EF4-FFF2-40B4-BE49-F238E27FC236}">
                <a16:creationId xmlns:a16="http://schemas.microsoft.com/office/drawing/2014/main" id="{65C6D1B9-D7CE-444C-9BAE-3B195447CC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692150"/>
            <a:ext cx="813593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altLang="es-ES" sz="2800" b="1">
                <a:latin typeface="Sylfaen" panose="010A0502050306030303" pitchFamily="18" charset="0"/>
              </a:rPr>
              <a:t>GRACIAS POR TU VISITA</a:t>
            </a:r>
          </a:p>
          <a:p>
            <a:pPr algn="ctr"/>
            <a:r>
              <a:rPr lang="es-ES_tradnl" altLang="es-ES" sz="2800" b="1">
                <a:latin typeface="Sylfaen" panose="010A0502050306030303" pitchFamily="18" charset="0"/>
              </a:rPr>
              <a:t>Y QUE TENGAS UN BUEN DÍA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975CAD9C-404F-4731-8985-FD577E4950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164AD842-9460-456B-BCBA-2B3F8DAE34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2E049298-24BA-4902-B280-C837E11D4F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B6BED546-0348-47E1-BAAC-A96493063C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kumimoji="0" lang="es-ES" alt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s-ES" alt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kumimoji="0" lang="es-ES" alt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1" i="0" u="none" strike="noStrike" kern="120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2"/>
              </a:rPr>
              <a:t>Aquí</a:t>
            </a:r>
            <a:endParaRPr kumimoji="0" lang="es-ES" altLang="es-ES" sz="4400" b="1" i="0" u="none" strike="noStrike" kern="120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983A1102-0D03-480E-BEAD-3A6038E67B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E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kumimoji="0" lang="es-ES_tradnl" altLang="es-ES" sz="1800" b="1" i="0" u="none" strike="noStrike" kern="120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1" i="0" u="none" strike="noStrike" kern="120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526BFCF1-EDF5-4028-BC43-744E02396C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E5D72F32-3390-40A5-A58A-E62F698CB4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4FDB74F7-2F7B-4B72-B476-7A70CA186C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FE88D275-F5F7-4FBA-AD5C-E05C10C56D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8390C363-FFF8-4B5F-93F1-0185D6D08D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5C3C64E8-ACB3-4D39-BF3E-7228B82A93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5858295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anose="020B060403050404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anose="020B0604030504040204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</TotalTime>
  <Words>165</Words>
  <Application>Microsoft Office PowerPoint</Application>
  <PresentationFormat>Presentación en pantalla (4:3)</PresentationFormat>
  <Paragraphs>12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12" baseType="lpstr">
      <vt:lpstr>Times New Roman</vt:lpstr>
      <vt:lpstr>Tahoma</vt:lpstr>
      <vt:lpstr>Sylfaen</vt:lpstr>
      <vt:lpstr>Arial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</dc:creator>
  <cp:lastModifiedBy>Víctor Novellón</cp:lastModifiedBy>
  <cp:revision>30</cp:revision>
  <dcterms:created xsi:type="dcterms:W3CDTF">1601-01-01T00:00:00Z</dcterms:created>
  <dcterms:modified xsi:type="dcterms:W3CDTF">2020-10-29T10:55:00Z</dcterms:modified>
</cp:coreProperties>
</file>