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8" r:id="rId5"/>
    <p:sldId id="275" r:id="rId6"/>
    <p:sldId id="273" r:id="rId7"/>
    <p:sldId id="272" r:id="rId8"/>
    <p:sldId id="271" r:id="rId9"/>
    <p:sldId id="279" r:id="rId10"/>
    <p:sldId id="282" r:id="rId11"/>
    <p:sldId id="281" r:id="rId12"/>
    <p:sldId id="280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7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0F651-10B5-4C20-8219-80FCBB2D754D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BB25B-4D31-4B4F-87F8-FFA201193F4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DB053-1C20-4267-B0CD-4EA26D05214A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30EC3-BE10-46BD-A6E1-CD65B9B4BAC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5E86A-56FC-468A-BDAE-07F5390FEB52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A5FB9-F552-4926-A22D-DE57108D6A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3AE54-8C65-47E4-847C-81792CDED4A0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9BA97-2012-4F29-BF9C-C75FFB325AD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89C39-77B5-40A8-BA18-664CF85DD04F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D3322-660D-41B3-8BD4-EB6424C7275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C9ABE-438A-4E98-A80B-60D0016A519B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101F4-AB5F-4743-A8C9-F12B14D434A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7FD39-335B-46CB-BC1D-6E6F82AAEF43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BDBD6-2272-41FE-8276-C571434B274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D6068-2875-4163-9580-41C6101E2754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2AFE4-C5C2-4831-BC38-83DF11CD1D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C6BC9-E424-491D-816F-A37B08CD62E5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A5DD6-564D-4444-86E4-E24121C07DB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1ED57-723F-466E-BEFA-AA7301CA05F6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85A69-A897-4569-ADB3-D5B3D29B7F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F7420-E8AE-4BD7-AC0B-41DC8185D586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FD008-13C8-4E6A-AAA2-F9C7D130AF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0A5AA-5BAE-47A4-B181-5F8DCC6740D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EB88C8-325C-484F-A9B8-A3FD5344BE2D}" type="datetimeFigureOut">
              <a:rPr lang="es-ES"/>
              <a:pPr>
                <a:defRPr/>
              </a:pPr>
              <a:t>13/10/2012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70C158-AFB4-4C48-86A4-F2C0003847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968E5E-58E9-4587-8F54-AE364BF51C94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3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5 CuadroTexto"/>
          <p:cNvSpPr txBox="1">
            <a:spLocks noChangeArrowheads="1"/>
          </p:cNvSpPr>
          <p:nvPr/>
        </p:nvSpPr>
        <p:spPr bwMode="auto">
          <a:xfrm>
            <a:off x="0" y="188640"/>
            <a:ext cx="2411760" cy="64633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latin typeface="Calibri" pitchFamily="34" charset="0"/>
              </a:rPr>
              <a:t>Canción: La gota fría</a:t>
            </a:r>
          </a:p>
          <a:p>
            <a:r>
              <a:rPr lang="es-ES" b="1" dirty="0">
                <a:latin typeface="Calibri" pitchFamily="34" charset="0"/>
              </a:rPr>
              <a:t>Interprete: Carlos Vives</a:t>
            </a:r>
          </a:p>
        </p:txBody>
      </p:sp>
      <p:pic>
        <p:nvPicPr>
          <p:cNvPr id="2053" name="Picture 2" descr="C:\Users\Usuario\Documents\ACARLOS VIVES\CarlosVives_200x25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013176"/>
            <a:ext cx="127000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7 CuadroTexto"/>
          <p:cNvSpPr txBox="1">
            <a:spLocks noChangeArrowheads="1"/>
          </p:cNvSpPr>
          <p:nvPr/>
        </p:nvSpPr>
        <p:spPr bwMode="auto">
          <a:xfrm>
            <a:off x="1475656" y="3789040"/>
            <a:ext cx="2952750" cy="584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atin typeface="Aharoni" pitchFamily="2" charset="-79"/>
                <a:cs typeface="Aharoni" pitchFamily="2" charset="-79"/>
              </a:rPr>
              <a:t>LA GOTA FRIA</a:t>
            </a:r>
          </a:p>
        </p:txBody>
      </p:sp>
      <p:pic>
        <p:nvPicPr>
          <p:cNvPr id="1026" name="Picture 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052736"/>
            <a:ext cx="2376264" cy="129614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amond/>
    <p:sndAc>
      <p:stSnd>
        <p:snd r:embed="rId2" name="Carlos_Vives_La_gota_fr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elpilon.com.co/inicio/wp-content/uploads/2010/03/JOSE-MARIA-RAMO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708920"/>
            <a:ext cx="1944216" cy="1557140"/>
          </a:xfrm>
          <a:prstGeom prst="rect">
            <a:avLst/>
          </a:prstGeom>
          <a:noFill/>
        </p:spPr>
      </p:pic>
      <p:pic>
        <p:nvPicPr>
          <p:cNvPr id="3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869160"/>
            <a:ext cx="1944216" cy="1557140"/>
          </a:xfrm>
          <a:prstGeom prst="rect">
            <a:avLst/>
          </a:prstGeom>
          <a:noFill/>
        </p:spPr>
      </p:pic>
      <p:pic>
        <p:nvPicPr>
          <p:cNvPr id="4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97152"/>
            <a:ext cx="1944216" cy="1557140"/>
          </a:xfrm>
          <a:prstGeom prst="rect">
            <a:avLst/>
          </a:prstGeom>
          <a:noFill/>
        </p:spPr>
      </p:pic>
      <p:pic>
        <p:nvPicPr>
          <p:cNvPr id="5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1944216" cy="1557140"/>
          </a:xfrm>
          <a:prstGeom prst="rect">
            <a:avLst/>
          </a:prstGeom>
          <a:noFill/>
        </p:spPr>
      </p:pic>
      <p:pic>
        <p:nvPicPr>
          <p:cNvPr id="6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836712"/>
            <a:ext cx="1944216" cy="1557140"/>
          </a:xfrm>
          <a:prstGeom prst="rect">
            <a:avLst/>
          </a:prstGeom>
          <a:noFill/>
        </p:spPr>
      </p:pic>
      <p:pic>
        <p:nvPicPr>
          <p:cNvPr id="7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1944216" cy="1557140"/>
          </a:xfrm>
          <a:prstGeom prst="rect">
            <a:avLst/>
          </a:prstGeom>
          <a:noFill/>
        </p:spPr>
      </p:pic>
      <p:pic>
        <p:nvPicPr>
          <p:cNvPr id="8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92696"/>
            <a:ext cx="1944216" cy="1557140"/>
          </a:xfrm>
          <a:prstGeom prst="rect">
            <a:avLst/>
          </a:prstGeom>
          <a:noFill/>
        </p:spPr>
      </p:pic>
      <p:pic>
        <p:nvPicPr>
          <p:cNvPr id="9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941168"/>
            <a:ext cx="1944216" cy="1557140"/>
          </a:xfrm>
          <a:prstGeom prst="rect">
            <a:avLst/>
          </a:prstGeom>
          <a:noFill/>
        </p:spPr>
      </p:pic>
      <p:pic>
        <p:nvPicPr>
          <p:cNvPr id="10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780928"/>
            <a:ext cx="1944216" cy="1557140"/>
          </a:xfrm>
          <a:prstGeom prst="rect">
            <a:avLst/>
          </a:prstGeom>
          <a:noFill/>
        </p:spPr>
      </p:pic>
      <p:pic>
        <p:nvPicPr>
          <p:cNvPr id="11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764704"/>
            <a:ext cx="1944216" cy="1557140"/>
          </a:xfrm>
          <a:prstGeom prst="rect">
            <a:avLst/>
          </a:prstGeom>
          <a:noFill/>
        </p:spPr>
      </p:pic>
      <p:pic>
        <p:nvPicPr>
          <p:cNvPr id="12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852936"/>
            <a:ext cx="1944216" cy="1557140"/>
          </a:xfrm>
          <a:prstGeom prst="rect">
            <a:avLst/>
          </a:prstGeom>
          <a:noFill/>
        </p:spPr>
      </p:pic>
      <p:pic>
        <p:nvPicPr>
          <p:cNvPr id="13" name="Picture 2" descr="Animated Flag of Colomb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941168"/>
            <a:ext cx="1944216" cy="155714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-B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2 Imagen" descr="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0" y="6211669"/>
            <a:ext cx="9144000" cy="646331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latin typeface="Calibri" pitchFamily="34" charset="0"/>
              </a:rPr>
              <a:t>Acordate moralito de aquel día que estuviste en urumita y no quisiste hacer parranda, te fuiste de mañanita, sería de la misma rabia, te fuiste de mañanita, sería de la misma rabia ,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0.gstatic.com/images?q=tbn:ANd9GcTIzX8kcZHtYWDaOEFgicMjQJL-cZ-wBDpKfxHKMdzRhTSuDTLtkpVnd17LY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0" y="5903893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  <a:latin typeface="Calibri" pitchFamily="34" charset="0"/>
              </a:rPr>
              <a:t>En mis notas soy extenso, a mi nadie me </a:t>
            </a:r>
            <a:r>
              <a:rPr lang="es-ES" sz="2400" b="1" dirty="0" smtClean="0">
                <a:solidFill>
                  <a:srgbClr val="002060"/>
                </a:solidFill>
                <a:latin typeface="Calibri" pitchFamily="34" charset="0"/>
              </a:rPr>
              <a:t>corrige, </a:t>
            </a:r>
            <a:r>
              <a:rPr lang="es-ES" sz="2400" b="1" dirty="0">
                <a:solidFill>
                  <a:srgbClr val="002060"/>
                </a:solidFill>
                <a:latin typeface="Calibri" pitchFamily="34" charset="0"/>
              </a:rPr>
              <a:t>En mis notas soy extenso, a mi nadie me </a:t>
            </a:r>
            <a:r>
              <a:rPr lang="es-ES" sz="2400" b="1" dirty="0" smtClean="0">
                <a:solidFill>
                  <a:srgbClr val="002060"/>
                </a:solidFill>
                <a:latin typeface="Calibri" pitchFamily="34" charset="0"/>
              </a:rPr>
              <a:t>corrige</a:t>
            </a:r>
            <a:r>
              <a:rPr lang="es-ES" sz="3200" b="1" dirty="0" smtClean="0">
                <a:solidFill>
                  <a:srgbClr val="002060"/>
                </a:solidFill>
                <a:latin typeface="Calibri" pitchFamily="34" charset="0"/>
              </a:rPr>
              <a:t>,</a:t>
            </a:r>
            <a:endParaRPr lang="es-ES" sz="3200" b="1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blog.af-lazarzalera.org/__oneclick_uploads/2010/12/san-lorenz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7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4" descr="http://www.devocionario.com/imagenes/s_marta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0"/>
            <a:ext cx="406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3 CuadroTexto"/>
          <p:cNvSpPr txBox="1">
            <a:spLocks noChangeArrowheads="1"/>
          </p:cNvSpPr>
          <p:nvPr/>
        </p:nvSpPr>
        <p:spPr bwMode="auto">
          <a:xfrm>
            <a:off x="0" y="6027003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para tocar con Lorenzo ,mañana sábado, día e´ la virgen ,para tocar con Lorenzo, mañana sábado, día e´ la virgen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absolut-colombia.com/wp-content/uploads/2009/07/santa-mar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0" y="5733256"/>
            <a:ext cx="896461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Calibri" pitchFamily="34" charset="0"/>
              </a:rPr>
              <a:t>Me lleva el o me lo llevo yo, pa' que se acabe la vaina, Me lleva el o me lo llevo yo, pa' que se acabe la vaina,  ay ! morales a mi no me lleva,  porque no me da la gana, moralito a mi no me lleva,  porque no me da la gana.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radiosolartigas.com/wp-content/uploads/2012/08/carlos-vi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789040"/>
            <a:ext cx="2800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correvedile.com/sites/default/files/field/image/efrengomez/cabo-vel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4248472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tecnoautos.com/wp-content/uploads/imagenes/efecty/descripcion/efecty-el-centro-urumita-la-guajira.jpg?65a80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Usuario\Downloads\GLITTERS\have_a_beautiful_day_moon_rose_reflectio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1.bp.blogspot.com/-bvGeXMIdeAQ/Tlgv-O9R_lI/AAAAAAAADjI/7OMsey6nDyI/s400/Lorenzo+Morales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4" descr="http://images.travelpod.co.uk/users/stevefn/rtw2004.1222622040.09-salento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latin typeface="Calibri" pitchFamily="34" charset="0"/>
              </a:rPr>
              <a:t>Qué cultura, que cultura va a tener un indio chumeca como Lorenzo morales,  que cultura va a tener, si nació en los cardonales, que cultura va a tener si nació en los cardonales, 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harterworld.com/news/wp-content/uploads/2010/07/Marina-Santa-Marta-in-Colombia--1024x6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3 CuadroTexto"/>
          <p:cNvSpPr txBox="1">
            <a:spLocks noChangeArrowheads="1"/>
          </p:cNvSpPr>
          <p:nvPr/>
        </p:nvSpPr>
        <p:spPr bwMode="auto">
          <a:xfrm>
            <a:off x="0" y="5805264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Morales mienta mi mama,  solamente pa' ofender </a:t>
            </a:r>
            <a:r>
              <a:rPr lang="es-ES" sz="2400" b="1" dirty="0" smtClean="0">
                <a:solidFill>
                  <a:srgbClr val="FFFF00"/>
                </a:solidFill>
                <a:latin typeface="Calibri" pitchFamily="34" charset="0"/>
              </a:rPr>
              <a:t>Morales </a:t>
            </a:r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mienta mi mama solamente pa' ofender,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eventos.ula.ve/clcar/images/SantaMartaAlreded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FFFF00"/>
                </a:solidFill>
                <a:latin typeface="+mn-lt"/>
                <a:cs typeface="+mn-cs"/>
              </a:rPr>
              <a:t>para que él también se ofenda, ahora le miento la de él, para que él también se ofenda, ahora le miento la de él. 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p13.metroflog.net/pictures/562/61/5/1028561562_EJDMWLQEEJDXW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0" y="476250"/>
            <a:ext cx="77041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latin typeface="Calibri" pitchFamily="34" charset="0"/>
              </a:rPr>
              <a:t>Me lleva el o me lo llevo yo, pa' que se acabe la vaina Me lleva el o me lo llevo yo, pa' que se acabe la vaina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ages04.olx.com.co/ui/19/38/22/1326827875_171573622_1-Arriendo-apartamentos-Santa-Marta-Rodadero-Edificio-San-Carlos-Rodad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Calibri" pitchFamily="34" charset="0"/>
              </a:rPr>
              <a:t>ay morales a mi no me lleva, porque no me da la gana, moralito a mi no me lleva, porque no me da la gana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4.bp.blogspot.com/-aJDsve2DzzY/Tljg_2krakI/AAAAAAAADiI/_3bya0ttFuY/s1600/Lorenzo+Miguel+Morales+Herr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http://blogvallenato.files.wordpress.com/2009/10/foto_carlos_vives_co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2" descr="http://4.bp.blogspot.com/_6Siaso1iyKM/Si2DG9nNcwI/AAAAAAAAETQ/UmfhM8jP0qI/s400/carlos_vi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0"/>
            <a:ext cx="246062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4 CuadroTexto"/>
          <p:cNvSpPr txBox="1">
            <a:spLocks noChangeArrowheads="1"/>
          </p:cNvSpPr>
          <p:nvPr/>
        </p:nvSpPr>
        <p:spPr bwMode="auto">
          <a:xfrm>
            <a:off x="0" y="6150114"/>
            <a:ext cx="91440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latin typeface="Calibri" pitchFamily="34" charset="0"/>
              </a:rPr>
              <a:t>Moralito, moralito se creía, que el a mí, que él a mí me iba a ganar, y cuando me oyó tocar, le cayo la gota fría, y cuando me oyó tocar, le cayo la gota fría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4.bp.blogspot.com/_0h6KDwG4RO8/SsEW2IwstAI/AAAAAAAABeA/Uuh9Alwg9ug/s400/gota+fria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http://www.izaronews.info/wp-content/themes/globalnews/timthumb.php?src=wp-content/uploads/2010/11/tiro-por-la-culata.jpg&amp;w=300&amp;zc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0" y="5780088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  <a:latin typeface="Calibri" pitchFamily="34" charset="0"/>
              </a:rPr>
              <a:t>al cabo e´ la compartía, el tiro le salió mal ,al cabo e´ la compartía, el tiro le salió mal </a:t>
            </a: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436</Words>
  <Application>Microsoft Office PowerPoint</Application>
  <PresentationFormat>Presentación en pantalla (4:3)</PresentationFormat>
  <Paragraphs>42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2012-03-20T13:04:04Z</dcterms:created>
  <dcterms:modified xsi:type="dcterms:W3CDTF">2012-10-13T11:45:13Z</dcterms:modified>
</cp:coreProperties>
</file>