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84" r:id="rId5"/>
    <p:sldId id="285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86" r:id="rId19"/>
    <p:sldId id="287" r:id="rId20"/>
    <p:sldId id="288" r:id="rId21"/>
    <p:sldId id="258" r:id="rId22"/>
    <p:sldId id="277" r:id="rId23"/>
    <p:sldId id="276" r:id="rId24"/>
    <p:sldId id="275" r:id="rId25"/>
    <p:sldId id="274" r:id="rId26"/>
    <p:sldId id="280" r:id="rId27"/>
    <p:sldId id="279" r:id="rId28"/>
    <p:sldId id="282" r:id="rId29"/>
    <p:sldId id="278" r:id="rId30"/>
    <p:sldId id="283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CCFF"/>
    <a:srgbClr val="99FF33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F84EE-B98B-4D01-AF3F-F0C4675AC5B6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94651-F09C-440B-8863-0855E7CE32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55F74-87A4-48ED-BF6D-C0E4617C80A1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4775B-9D39-4A22-918F-4A97DA3789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0D3C8-28C5-4FCF-87A4-D7D274E80926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20CF6-F8E6-4ACD-88ED-4DFF9C25A3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F349B-B76E-4400-A0F1-251E8AAC05D7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1AB1D-EF12-401A-B7E7-300AB016D0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68967-38A6-4792-8E16-396F71B6E557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7A625-6723-48D5-88AA-3D9725A268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8CF02-E60A-4122-A1D7-BB3BADD75C32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5355E-9CDE-420F-9F4D-8A3CC543D2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C2B42-48F7-4EA7-A21E-203A0AE4802C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8866-C651-41DC-B540-9CCC76D42C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78923-163B-4DD1-9CC1-92024362FD97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7C3FA-0299-461D-AAC4-D4A68DC9BB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06907-5A02-481B-A614-79272B1E6248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39622-DD92-4AB0-8643-1EED91046C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C825E-0588-4F69-A5F8-1ECD74DEDB25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C6D5B-837C-4F4F-9BDA-3E33EA7D8D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8E334-40F7-4ECB-A54F-E5C39152748E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D0EFD-AD87-421E-90AE-69FABD2CA7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46814-F687-462D-9526-E406BFF1C30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601608-6021-493E-A162-E08FE0C26683}" type="datetimeFigureOut">
              <a:rPr lang="es-ES"/>
              <a:pPr>
                <a:defRPr/>
              </a:pPr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2CA02E-D6D7-448D-88F7-BBBA7CF546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C88C4DD-1B51-4529-A4B1-16C5F8D22A9E}" type="slidenum">
              <a:rPr lang="es-ES_tradnl" smtClean="0">
                <a:solidFill>
                  <a:srgbClr val="000000"/>
                </a:solidFill>
                <a:latin typeface="Arial" pitchFamily="34" charset="0"/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7 Imagen" descr="altavoz39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292600"/>
            <a:ext cx="15128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907704" y="3933056"/>
            <a:ext cx="573458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LA GLORIA ERES TÚ</a:t>
            </a:r>
          </a:p>
        </p:txBody>
      </p:sp>
      <p:pic>
        <p:nvPicPr>
          <p:cNvPr id="24578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60648"/>
            <a:ext cx="2038350" cy="638175"/>
          </a:xfrm>
          <a:prstGeom prst="rect">
            <a:avLst/>
          </a:prstGeom>
          <a:noFill/>
        </p:spPr>
      </p:pic>
      <p:pic>
        <p:nvPicPr>
          <p:cNvPr id="24580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60648"/>
            <a:ext cx="3790950" cy="638175"/>
          </a:xfrm>
          <a:prstGeom prst="rect">
            <a:avLst/>
          </a:prstGeom>
          <a:noFill/>
        </p:spPr>
      </p:pic>
      <p:pic>
        <p:nvPicPr>
          <p:cNvPr id="24582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908720"/>
            <a:ext cx="2647950" cy="638175"/>
          </a:xfrm>
          <a:prstGeom prst="rect">
            <a:avLst/>
          </a:prstGeom>
          <a:noFill/>
        </p:spPr>
      </p:pic>
      <p:pic>
        <p:nvPicPr>
          <p:cNvPr id="24584" name="Picture 8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908720"/>
            <a:ext cx="2619375" cy="638175"/>
          </a:xfrm>
          <a:prstGeom prst="rect">
            <a:avLst/>
          </a:prstGeom>
          <a:noFill/>
        </p:spPr>
      </p:pic>
      <p:pic>
        <p:nvPicPr>
          <p:cNvPr id="24586" name="Picture 10" descr="http://www.radioimagina.cl/wp-content/blogs.dir/103/files/2012/07/1284054675096-luis_migue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3768" y="1628800"/>
            <a:ext cx="1619672" cy="1619672"/>
          </a:xfrm>
          <a:prstGeom prst="rect">
            <a:avLst/>
          </a:prstGeom>
          <a:noFill/>
        </p:spPr>
      </p:pic>
      <p:pic>
        <p:nvPicPr>
          <p:cNvPr id="24588" name="Picture 12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5301208"/>
            <a:ext cx="3629025" cy="885825"/>
          </a:xfrm>
          <a:prstGeom prst="rect">
            <a:avLst/>
          </a:prstGeom>
          <a:noFill/>
        </p:spPr>
      </p:pic>
      <p:pic>
        <p:nvPicPr>
          <p:cNvPr id="24590" name="Picture 14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00900" y="260648"/>
            <a:ext cx="19431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8"/>
    <p:sndAc>
      <p:stSnd>
        <p:snd r:embed="rId2" name="la gloria eres t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Panorama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MUJERES Y HOMBRES GIFS\2e7a735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MUJERES Y HOMBRES GIFS\0f7e188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3999" cy="68389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400_1319715633_847132-1024x768-pink-flowers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237312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ERES.. MI BIEN LO QUE ME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 TIENE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EXTASIADO..</a:t>
            </a:r>
          </a:p>
        </p:txBody>
      </p:sp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400_1190824071_corazonesvioletas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PORQUE NEGAR, QUE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ESTOY DE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TI, ENAMORADO..</a:t>
            </a:r>
          </a:p>
        </p:txBody>
      </p:sp>
      <p:pic>
        <p:nvPicPr>
          <p:cNvPr id="3074" name="Picture 2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4427984" cy="6529387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2493" y="0"/>
            <a:ext cx="4361507" cy="489108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400_1195347756_amor-al-natural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237312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DE TU DULCE ALMA,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ES TODA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SENTIMIENTO..</a:t>
            </a: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OJOS DE MUJ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411450"/>
            <a:ext cx="91440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DE ESOS OJAZOS NEGROS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UN RARO FULGOR..</a:t>
            </a:r>
          </a:p>
        </p:txBody>
      </p:sp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400_1316836335_809296-1024x768-flowergirl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093296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QUE.. ME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DOMINAN 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 INCITAN AL AMOR..</a:t>
            </a:r>
          </a:p>
        </p:txBody>
      </p:sp>
    </p:spTree>
  </p:cSld>
  <p:clrMapOvr>
    <a:masterClrMapping/>
  </p:clrMapOvr>
  <p:transition advTm="7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Top Gothic Girls 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ERES UN ENCANTO, ERES MI ILUSIÓN..</a:t>
            </a:r>
          </a:p>
        </p:txBody>
      </p:sp>
    </p:spTree>
  </p:cSld>
  <p:clrMapOvr>
    <a:masterClrMapping/>
  </p:clrMapOvr>
  <p:transition advTm="8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2 Imagen" descr="400_1323791409_901373-1024x768-couple-in-pool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DIOS, DICE QUE LA GLORIA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.. ESTÁ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..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EN EL CIELO…</a:t>
            </a:r>
          </a:p>
        </p:txBody>
      </p:sp>
      <p:pic>
        <p:nvPicPr>
          <p:cNvPr id="4100" name="Picture 4" descr="jezuskag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88640"/>
            <a:ext cx="1247775" cy="169545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Top Gothic Girls (3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5805264"/>
            <a:ext cx="9143999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QUE ES, DE LOS MORTALES,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EL CONSUELO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… AL MORIR…</a:t>
            </a:r>
          </a:p>
        </p:txBody>
      </p:sp>
    </p:spTree>
  </p:cSld>
  <p:clrMapOvr>
    <a:masterClrMapping/>
  </p:clrMapOvr>
  <p:transition advTm="11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Imagen" descr="Jesus-Calls-Wallpapers-3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BENDITO DIOS, PORQUE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AL TENERTE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YO EN VIDA…</a:t>
            </a:r>
          </a:p>
        </p:txBody>
      </p:sp>
    </p:spTree>
  </p:cSld>
  <p:clrMapOvr>
    <a:masterClrMapping/>
  </p:clrMapOvr>
  <p:transition advTm="6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shining-sky-widescreen-wallpaper-1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093296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NO..NECESITO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IR AL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.. CIELO TISÚ…</a:t>
            </a:r>
          </a:p>
        </p:txBody>
      </p:sp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400_1217047862_beso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733256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SI ALMA MIA…</a:t>
            </a:r>
          </a:p>
        </p:txBody>
      </p:sp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400_1319715633_847132-1024x768-pink-flowers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63688" y="6021288"/>
            <a:ext cx="519187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LA GLORIA ERES TU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…</a:t>
            </a:r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9FF3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uario\Downloads\14-4-2012\AMARILLO\c39517b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uario\Downloads\14-4-2012\AMARILLO\f5392b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Usuario\Downloads\14-4-2012\NARANJA\6f0cb75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400_1293515100_545354-1024x768-wallpaper-768149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396335"/>
            <a:ext cx="9144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DE ESOS OJAZOS NEGROS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DE UN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RARO FULGOR..</a:t>
            </a:r>
          </a:p>
        </p:txBody>
      </p:sp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imagesCAH7F3W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396335"/>
            <a:ext cx="9144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QUE.. ME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DOMINAN E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INCITAN AL AMOR..</a:t>
            </a:r>
          </a:p>
        </p:txBody>
      </p:sp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rosas wallpapers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6396335"/>
            <a:ext cx="9143999" cy="461665"/>
          </a:xfrm>
          <a:prstGeom prst="rect">
            <a:avLst/>
          </a:prstGeom>
          <a:solidFill>
            <a:srgbClr val="FF5050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ERES UN ENCANTO, ERES MI ILUSIÓN..</a:t>
            </a:r>
          </a:p>
        </p:txBody>
      </p:sp>
      <p:pic>
        <p:nvPicPr>
          <p:cNvPr id="12289" name="Picture 1" descr="C:\Users\Usuario\Downloads\PNG HOMBRES\0_74573_8a4e948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5414" y="760413"/>
            <a:ext cx="3176738" cy="2668587"/>
          </a:xfrm>
          <a:prstGeom prst="rect">
            <a:avLst/>
          </a:prstGeom>
          <a:noFill/>
        </p:spPr>
      </p:pic>
      <p:pic>
        <p:nvPicPr>
          <p:cNvPr id="12290" name="Picture 2" descr="C:\Users\Usuario\Downloads\PNG MUJERES\133cb40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060848"/>
            <a:ext cx="2088232" cy="230425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san_valentin_desamo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396335"/>
            <a:ext cx="9144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DIOS, DICE QUE LA GLORIA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.. ESTÁ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EN EL CIELO…</a:t>
            </a: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Top Gothic Girls (3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877272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QUE ES, DE LOS MORTALES,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EL CONSUELO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… AL MORIR…</a:t>
            </a:r>
          </a:p>
        </p:txBody>
      </p:sp>
    </p:spTree>
  </p:cSld>
  <p:clrMapOvr>
    <a:masterClrMapping/>
  </p:clrMapOvr>
  <p:transition advTm="11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kiss_ca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BENDITO DIOS, PORQUE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AL TENERTE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YO EN VIDA…</a:t>
            </a:r>
          </a:p>
        </p:txBody>
      </p:sp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The-best-top-desktop-blue-wallpapers-blue-wallpaper-blue-background-hd-5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NO..NECESITO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IR AL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CIELO TISÚ…</a:t>
            </a:r>
          </a:p>
        </p:txBody>
      </p:sp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3 Imagen" descr="tumblr_lkhms93eNQ1qhzyhno1_500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SI ALMA MIA…</a:t>
            </a:r>
          </a:p>
        </p:txBody>
      </p:sp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2 Imagen" descr="24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6027003"/>
            <a:ext cx="9143999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                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LA 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9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GLORIA ERES TU…</a:t>
            </a:r>
          </a:p>
        </p:txBody>
      </p:sp>
    </p:spTree>
  </p:cSld>
  <p:clrMapOvr>
    <a:masterClrMapping/>
  </p:clrMapOvr>
  <p:transition advTm="6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252</Words>
  <Application>Microsoft Office PowerPoint</Application>
  <PresentationFormat>Presentación en pantalla (4:3)</PresentationFormat>
  <Paragraphs>51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35</cp:revision>
  <dcterms:created xsi:type="dcterms:W3CDTF">2012-02-16T15:00:37Z</dcterms:created>
  <dcterms:modified xsi:type="dcterms:W3CDTF">2012-09-30T22:22:08Z</dcterms:modified>
</cp:coreProperties>
</file>