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81" r:id="rId3"/>
    <p:sldId id="256" r:id="rId4"/>
    <p:sldId id="257" r:id="rId5"/>
    <p:sldId id="274" r:id="rId6"/>
    <p:sldId id="273" r:id="rId7"/>
    <p:sldId id="272" r:id="rId8"/>
    <p:sldId id="271" r:id="rId9"/>
    <p:sldId id="270" r:id="rId10"/>
    <p:sldId id="259" r:id="rId11"/>
    <p:sldId id="269" r:id="rId12"/>
    <p:sldId id="258" r:id="rId13"/>
    <p:sldId id="268" r:id="rId14"/>
    <p:sldId id="267" r:id="rId15"/>
    <p:sldId id="266" r:id="rId16"/>
    <p:sldId id="265" r:id="rId17"/>
    <p:sldId id="260" r:id="rId18"/>
    <p:sldId id="280" r:id="rId19"/>
    <p:sldId id="261" r:id="rId20"/>
    <p:sldId id="282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D1D1D1"/>
    <a:srgbClr val="EAEBDD"/>
    <a:srgbClr val="E2E3CF"/>
    <a:srgbClr val="F6D6F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F549E86-094E-43E7-AEEB-BB677565B073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89A79629-AD7E-420A-91B4-A1D46E2AF0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9A79629-AD7E-420A-91B4-A1D46E2AF02C}" type="slidenum">
              <a:rPr lang="es-ES" smtClean="0"/>
              <a:pPr>
                <a:defRPr/>
              </a:pPr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9A79629-AD7E-420A-91B4-A1D46E2AF02C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2C13C-509C-4B3B-8D3B-A766AD359D23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9FB72-048B-486B-BAEC-BEB5C578AC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D2CB0-90F6-4C78-B4DF-B9C93B567D55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A6633-29F8-4602-A9D6-DC2B1E9D95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3B542-11A1-4F02-8295-E04F8885D852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DB8BB-AAC6-421A-A230-6F7B037CCF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7133A-AE8D-4B0A-9530-91B0FC731B20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2F68D-3676-4BC0-B817-603AFB004C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76DD4-975E-4B4E-B6AD-5B08D19EBCDC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372B1-162B-4BF5-B780-37AF90DF41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15C82-A44C-4AFD-BE63-AF986701875B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F17F3-C7D4-4695-A3EC-89260AC29A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3703F-147A-414C-881F-E047A42DE2B4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F0082-1152-4D2E-B8F2-9BD3B187B3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52EDC-356D-42E9-A072-965963D6F11D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3D3B2-331B-4627-9665-401324053E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221F6-066C-4010-939E-A9155D7FAC26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7D7E5-A702-4F4E-8881-ABB3399A62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1569D-E342-4E9E-A32B-8464CAFFFE87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F75A1-790A-464B-A9E3-0A3966ACE6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BDC05-A6F7-4F20-918E-3280D96E7D81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B4B65-A4E2-445D-BD3A-4D598542CD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82753F-E9CC-49B5-A66D-D37389A24A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3D294A-6F9E-4488-A5BC-8F22B8321E1F}" type="datetimeFigureOut">
              <a:rPr lang="es-ES"/>
              <a:pPr>
                <a:defRPr/>
              </a:pPr>
              <a:t>21/01/2013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2FF5AF-B756-4F46-8105-2453DA4CD8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3565DFB-5A8D-4043-B393-EFD456F76F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Usuario\Desktop\Jarabe de Palo 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8463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857224" y="4214818"/>
            <a:ext cx="6345007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La  flaca</a:t>
            </a: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4374245327_0c976a6a7d_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10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Usuario\Desktop\Jarabe+de+Palo+10th+Annual+Latin+GRAMMY+Awards+YIi71cIY00h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3" y="0"/>
            <a:ext cx="43576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Usuario\Desktop\jarabe de pal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833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uario\Desktop\jarabe-de-palo-por-un-beso-de-la-flaca-daria-lo-que-fuera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Click="0" advTm="8000">
    <p:split orient="vert"/>
    <p:sndAc>
      <p:stSnd>
        <p:snd r:embed="rId3" name="Jarabe De Palo - La Flaca (video oficial) 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6D6F4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fondos\16693_390826491009525_426320783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63" y="0"/>
            <a:ext cx="3500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285750" y="642938"/>
            <a:ext cx="4929188" cy="590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5400" dirty="0">
                <a:latin typeface="Brush Script MT" pitchFamily="66" charset="0"/>
              </a:rPr>
              <a:t>En la vida conocí mujer igual a la Flaca,</a:t>
            </a:r>
            <a:br>
              <a:rPr lang="es-ES" sz="5400" dirty="0">
                <a:latin typeface="Brush Script MT" pitchFamily="66" charset="0"/>
              </a:rPr>
            </a:br>
            <a:r>
              <a:rPr lang="es-ES" sz="5400" dirty="0">
                <a:latin typeface="Brush Script MT" pitchFamily="66" charset="0"/>
              </a:rPr>
              <a:t>coral negro de La Habana, tremendísima mulata.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Usuario\Desktop\3843_381302588628582_457350927_n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85750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Rectángulo"/>
          <p:cNvSpPr>
            <a:spLocks noChangeArrowheads="1"/>
          </p:cNvSpPr>
          <p:nvPr/>
        </p:nvSpPr>
        <p:spPr bwMode="auto">
          <a:xfrm>
            <a:off x="3714750" y="0"/>
            <a:ext cx="51435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Cien libras de piel y hueso, cuarenta kilos de Salsa,</a:t>
            </a:r>
            <a:endParaRPr lang="es-ES" sz="32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chemeClr val="bg1">
                <a:lumMod val="5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C:\Users\Usuario\Desktop\303663_348542858558068_150979927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-1143000"/>
            <a:ext cx="6086475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3 Rectángulo"/>
          <p:cNvSpPr>
            <a:spLocks noChangeArrowheads="1"/>
          </p:cNvSpPr>
          <p:nvPr/>
        </p:nvSpPr>
        <p:spPr bwMode="auto">
          <a:xfrm>
            <a:off x="0" y="0"/>
            <a:ext cx="485775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Calibri" pitchFamily="34" charset="0"/>
              </a:rPr>
              <a:t>en la cara dos soles que sin palabras hablan.</a:t>
            </a:r>
            <a:br>
              <a:rPr lang="es-ES" sz="4800">
                <a:solidFill>
                  <a:schemeClr val="bg1"/>
                </a:solidFill>
                <a:latin typeface="Calibri" pitchFamily="34" charset="0"/>
              </a:rPr>
            </a:br>
            <a:endParaRPr lang="es-ES" sz="480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928813" y="11001375"/>
            <a:ext cx="47164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que sin palabras hablan.</a:t>
            </a:r>
            <a:endParaRPr lang="es-ES" sz="3600"/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43889 L 0.03125 -0.7627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" y="-6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esktop\523224_297447813667573_86766875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8" y="-1714500"/>
            <a:ext cx="5643562" cy="857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3 Rectángulo"/>
          <p:cNvSpPr>
            <a:spLocks noChangeArrowheads="1"/>
          </p:cNvSpPr>
          <p:nvPr/>
        </p:nvSpPr>
        <p:spPr bwMode="auto">
          <a:xfrm>
            <a:off x="214313" y="1428750"/>
            <a:ext cx="3929062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Calibri" pitchFamily="34" charset="0"/>
              </a:rPr>
              <a:t>La Flaca duerme de día dice que así el hambre engaña,</a:t>
            </a:r>
            <a:endParaRPr lang="es-ES" sz="48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Users\Usuario\Desktop\fotoreporsa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438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428625" y="214313"/>
            <a:ext cx="85756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cuando cae la noche, baja a bailar a La Tasca.</a:t>
            </a:r>
            <a:endParaRPr lang="es-E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esktop\champagne-spraying-at-nikki-beach-marbell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3714750"/>
            <a:ext cx="9144000" cy="1100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4 Rectángulo"/>
          <p:cNvSpPr>
            <a:spLocks noChangeArrowheads="1"/>
          </p:cNvSpPr>
          <p:nvPr/>
        </p:nvSpPr>
        <p:spPr bwMode="auto">
          <a:xfrm>
            <a:off x="2286000" y="2967038"/>
            <a:ext cx="45720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Y bailar y bailar, y tomar y tomar,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una cerveza tras otra pero ella nunca engorda.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endParaRPr lang="es-E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esktop\76795_436826066364259_1556483279_n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214563" y="-190500"/>
            <a:ext cx="4714875" cy="704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3 Rectángulo"/>
          <p:cNvSpPr>
            <a:spLocks noChangeArrowheads="1"/>
          </p:cNvSpPr>
          <p:nvPr/>
        </p:nvSpPr>
        <p:spPr bwMode="auto">
          <a:xfrm>
            <a:off x="1785938" y="4429125"/>
            <a:ext cx="53467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pero ella nunca engorda.</a:t>
            </a:r>
            <a:endParaRPr lang="es-ES" sz="4000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esktop\6927404-amante-carinosa-pareja-heterosexual-interracial-desnuda-en-carinoso-beso-sensual-mediados-los-hom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Rectángulo"/>
          <p:cNvSpPr>
            <a:spLocks noChangeArrowheads="1"/>
          </p:cNvSpPr>
          <p:nvPr/>
        </p:nvSpPr>
        <p:spPr bwMode="auto">
          <a:xfrm>
            <a:off x="0" y="857250"/>
            <a:ext cx="457200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  <a:latin typeface="Calibri" pitchFamily="34" charset="0"/>
              </a:rPr>
              <a:t>Por un beso de La Flaca daría lo que fuera,</a:t>
            </a:r>
            <a:br>
              <a:rPr lang="es-ES" sz="48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800" dirty="0">
                <a:solidFill>
                  <a:schemeClr val="bg1"/>
                </a:solidFill>
                <a:latin typeface="Calibri" pitchFamily="34" charset="0"/>
              </a:rPr>
              <a:t>por un beso de ella, aunque solo uno fuera.</a:t>
            </a:r>
            <a:br>
              <a:rPr lang="es-ES" sz="4800" dirty="0">
                <a:solidFill>
                  <a:schemeClr val="bg1"/>
                </a:solidFill>
                <a:latin typeface="Calibri" pitchFamily="34" charset="0"/>
              </a:rPr>
            </a:br>
            <a:endParaRPr lang="es-ES" sz="4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esktop\270041_371931096232398_121433289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3 Rectángulo"/>
          <p:cNvSpPr>
            <a:spLocks noChangeArrowheads="1"/>
          </p:cNvSpPr>
          <p:nvPr/>
        </p:nvSpPr>
        <p:spPr bwMode="auto">
          <a:xfrm>
            <a:off x="4572000" y="1000125"/>
            <a:ext cx="457200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Calibri" pitchFamily="34" charset="0"/>
              </a:rPr>
              <a:t>Por un beso de La Flaca daría lo que fuera,</a:t>
            </a:r>
            <a:br>
              <a:rPr lang="es-ES" sz="4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800">
                <a:solidFill>
                  <a:schemeClr val="bg1"/>
                </a:solidFill>
                <a:latin typeface="Calibri" pitchFamily="34" charset="0"/>
              </a:rPr>
              <a:t>por un beso de ella, aunque solo uno fuera.</a:t>
            </a:r>
            <a:br>
              <a:rPr lang="es-ES" sz="4800">
                <a:solidFill>
                  <a:schemeClr val="bg1"/>
                </a:solidFill>
                <a:latin typeface="Calibri" pitchFamily="34" charset="0"/>
              </a:rPr>
            </a:br>
            <a:endParaRPr lang="es-ES" sz="480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4857750" y="10644188"/>
            <a:ext cx="60721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aunque solo uno fuera.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endParaRPr lang="es-ES" sz="3600"/>
          </a:p>
        </p:txBody>
      </p:sp>
      <p:sp>
        <p:nvSpPr>
          <p:cNvPr id="6" name="5 Rectángulo"/>
          <p:cNvSpPr/>
          <p:nvPr/>
        </p:nvSpPr>
        <p:spPr>
          <a:xfrm flipH="1" flipV="1">
            <a:off x="5214942" y="5929330"/>
            <a:ext cx="357190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es-ES" sz="8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-0.01666 -0.69861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" y="-3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Users\Usuario\Desktop\dormi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757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1571625" y="5143500"/>
            <a:ext cx="58578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b="1">
                <a:latin typeface="Calibri" pitchFamily="34" charset="0"/>
              </a:rPr>
              <a:t>Moje mis sabanas blancas, como dice la canción,</a:t>
            </a:r>
            <a:endParaRPr lang="es-ES" sz="4000" b="1"/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Usuario\Desktop\caricia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2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3 Rectángulo"/>
          <p:cNvSpPr>
            <a:spLocks noChangeArrowheads="1"/>
          </p:cNvSpPr>
          <p:nvPr/>
        </p:nvSpPr>
        <p:spPr bwMode="auto">
          <a:xfrm>
            <a:off x="4572000" y="142875"/>
            <a:ext cx="4572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chemeClr val="bg1"/>
                </a:solidFill>
                <a:latin typeface="Calibri" pitchFamily="34" charset="0"/>
              </a:rPr>
              <a:t>recordando las caricias que me brindo el primer día.</a:t>
            </a:r>
            <a:endParaRPr lang="es-ES" sz="4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Usuario\Desktop\Caricias1_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840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1143000" y="0"/>
            <a:ext cx="75723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Enloquezco de ganas de dormir a su ladito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endParaRPr lang="es-ES" sz="32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Usuario\Desktop\IMAGEN-6908189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0" y="642938"/>
            <a:ext cx="3500438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 dirty="0">
                <a:latin typeface="Calibri" pitchFamily="34" charset="0"/>
              </a:rPr>
              <a:t>porque Dios! que esta Flaca a mi me tiene loquito.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4357694"/>
            <a:ext cx="30718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dirty="0" smtClean="0">
                <a:latin typeface="Calibri" pitchFamily="34" charset="0"/>
              </a:rPr>
              <a:t>a mi me tiene loquito. </a:t>
            </a:r>
            <a:endParaRPr lang="es-ES" sz="4800" dirty="0"/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uario\Desktop\6359_511005438940368_326572997_n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0" y="0"/>
            <a:ext cx="4786314" cy="6858000"/>
          </a:xfrm>
          <a:prstGeom prst="rect">
            <a:avLst/>
          </a:prstGeom>
          <a:noFill/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857250"/>
            <a:ext cx="457200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  <a:latin typeface="Calibri" pitchFamily="34" charset="0"/>
              </a:rPr>
              <a:t>Por un beso de La Flaca daría lo que fuera,</a:t>
            </a:r>
            <a:br>
              <a:rPr lang="es-ES" sz="48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800" dirty="0">
                <a:solidFill>
                  <a:schemeClr val="bg1"/>
                </a:solidFill>
                <a:latin typeface="Calibri" pitchFamily="34" charset="0"/>
              </a:rPr>
              <a:t>por un beso de ella, aunque solo uno fuera.</a:t>
            </a:r>
            <a:br>
              <a:rPr lang="es-ES" sz="4800" dirty="0">
                <a:solidFill>
                  <a:schemeClr val="bg1"/>
                </a:solidFill>
                <a:latin typeface="Calibri" pitchFamily="34" charset="0"/>
              </a:rPr>
            </a:br>
            <a:endParaRPr lang="es-ES" sz="4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3 Rectángulo"/>
          <p:cNvSpPr>
            <a:spLocks noChangeArrowheads="1"/>
          </p:cNvSpPr>
          <p:nvPr/>
        </p:nvSpPr>
        <p:spPr bwMode="auto">
          <a:xfrm>
            <a:off x="4572000" y="1000125"/>
            <a:ext cx="457200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  <a:latin typeface="Calibri" pitchFamily="34" charset="0"/>
              </a:rPr>
              <a:t>Por un beso de La </a:t>
            </a:r>
            <a:r>
              <a:rPr lang="es-ES" sz="4800" dirty="0" smtClean="0">
                <a:solidFill>
                  <a:schemeClr val="bg1"/>
                </a:solidFill>
                <a:latin typeface="Calibri" pitchFamily="34" charset="0"/>
              </a:rPr>
              <a:t>Flaca yo </a:t>
            </a:r>
            <a:r>
              <a:rPr lang="es-ES" sz="4800" dirty="0">
                <a:solidFill>
                  <a:schemeClr val="bg1"/>
                </a:solidFill>
                <a:latin typeface="Calibri" pitchFamily="34" charset="0"/>
              </a:rPr>
              <a:t>daría lo que fuera,</a:t>
            </a:r>
            <a:br>
              <a:rPr lang="es-ES" sz="4800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4800" dirty="0">
                <a:solidFill>
                  <a:schemeClr val="bg1"/>
                </a:solidFill>
                <a:latin typeface="Calibri" pitchFamily="34" charset="0"/>
              </a:rPr>
              <a:t>por un beso de ella, aunque solo uno fuera.</a:t>
            </a:r>
            <a:br>
              <a:rPr lang="es-ES" sz="4800" dirty="0">
                <a:solidFill>
                  <a:schemeClr val="bg1"/>
                </a:solidFill>
                <a:latin typeface="Calibri" pitchFamily="34" charset="0"/>
              </a:rPr>
            </a:br>
            <a:endParaRPr lang="es-ES" sz="4800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4857750" y="10644188"/>
            <a:ext cx="60721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aunque solo uno fuera.</a:t>
            </a:r>
            <a:br>
              <a:rPr lang="es-ES" sz="3600">
                <a:solidFill>
                  <a:schemeClr val="bg1"/>
                </a:solidFill>
                <a:latin typeface="Calibri" pitchFamily="34" charset="0"/>
              </a:rPr>
            </a:br>
            <a:endParaRPr lang="es-ES" sz="3600"/>
          </a:p>
        </p:txBody>
      </p:sp>
      <p:pic>
        <p:nvPicPr>
          <p:cNvPr id="39938" name="Picture 2" descr="C:\Users\Usuario\Desktop\390334_369345709824270_275377663_n (1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4357686" cy="682224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flipH="1" flipV="1">
            <a:off x="5214942" y="5929330"/>
            <a:ext cx="357190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es-ES" sz="8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-0.01666 -0.69861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" y="-3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D1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esktop\196119_309376195821222_1512239401_n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328863" y="0"/>
            <a:ext cx="4386277" cy="6858000"/>
          </a:xfrm>
          <a:prstGeom prst="rect">
            <a:avLst/>
          </a:prstGeom>
          <a:noFill/>
        </p:spPr>
      </p:pic>
      <p:pic>
        <p:nvPicPr>
          <p:cNvPr id="26626" name="Picture 2" descr="C:\Users\Usuario\Desktop\611_444601612253371_636819861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90763" y="0"/>
            <a:ext cx="4562475" cy="6858000"/>
          </a:xfrm>
          <a:prstGeom prst="rect">
            <a:avLst/>
          </a:prstGeom>
          <a:noFill/>
        </p:spPr>
      </p:pic>
      <p:pic>
        <p:nvPicPr>
          <p:cNvPr id="26627" name="Picture 3" descr="C:\Users\Usuario\Desktop\33946_301125013299853_779153160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0"/>
            <a:ext cx="4572031" cy="6858000"/>
          </a:xfrm>
          <a:prstGeom prst="rect">
            <a:avLst/>
          </a:prstGeom>
          <a:noFill/>
        </p:spPr>
      </p:pic>
      <p:pic>
        <p:nvPicPr>
          <p:cNvPr id="26628" name="Picture 4" descr="C:\Users\Usuario\Desktop\403834_314938918598283_1068894582_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0"/>
            <a:ext cx="4857784" cy="6858000"/>
          </a:xfrm>
          <a:prstGeom prst="rect">
            <a:avLst/>
          </a:prstGeom>
          <a:noFill/>
        </p:spPr>
      </p:pic>
      <p:pic>
        <p:nvPicPr>
          <p:cNvPr id="6" name="Picture 2" descr="C:\Users\Usuario\Desktop\Tyra-Banks-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35889" y="0"/>
            <a:ext cx="5147285" cy="6858000"/>
          </a:xfrm>
          <a:prstGeom prst="rect">
            <a:avLst/>
          </a:prstGeom>
          <a:noFill/>
        </p:spPr>
      </p:pic>
      <p:pic>
        <p:nvPicPr>
          <p:cNvPr id="7" name="Picture 3" descr="C:\Users\Usuario\Desktop\chicas-guapas-de-Barcelon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28794" y="5050"/>
            <a:ext cx="5286412" cy="6852950"/>
          </a:xfrm>
          <a:prstGeom prst="rect">
            <a:avLst/>
          </a:prstGeom>
          <a:noFill/>
        </p:spPr>
      </p:pic>
      <p:pic>
        <p:nvPicPr>
          <p:cNvPr id="8" name="Picture 3" descr="C:\Users\Usuario\Desktop\mulatas_fiestas_barcelona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1571604" y="0"/>
            <a:ext cx="6357982" cy="6858000"/>
          </a:xfrm>
          <a:prstGeom prst="rect">
            <a:avLst/>
          </a:prstGeom>
          <a:noFill/>
        </p:spPr>
      </p:pic>
      <p:pic>
        <p:nvPicPr>
          <p:cNvPr id="12" name="Picture 2" descr="C:\Users\Usuario\Desktop\Emanuela-de-Paula3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571604" y="-39328"/>
            <a:ext cx="6357982" cy="6897328"/>
          </a:xfrm>
          <a:prstGeom prst="rect">
            <a:avLst/>
          </a:prstGeom>
          <a:noFill/>
        </p:spPr>
      </p:pic>
      <p:pic>
        <p:nvPicPr>
          <p:cNvPr id="13" name="Picture 2" descr="C:\Users\Usuario\Desktop\Tyra_Banks_021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14" name="Picture 2" descr="C:\Users\Usuario\Desktop\fondostilo (50).jp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-1524000" y="-1447800"/>
            <a:ext cx="12192000" cy="9753600"/>
          </a:xfrm>
          <a:prstGeom prst="rect">
            <a:avLst/>
          </a:prstGeom>
          <a:noFill/>
        </p:spPr>
      </p:pic>
      <p:pic>
        <p:nvPicPr>
          <p:cNvPr id="8195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14281" y="5429264"/>
            <a:ext cx="3253799" cy="1214446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285720" y="-285776"/>
            <a:ext cx="2767104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3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fin</a:t>
            </a:r>
            <a:endParaRPr lang="es-ES" sz="13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155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1155" decel="100000"/>
                                        <p:tgtEl>
                                          <p:spTgt spid="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6" dur="1155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8" dur="1155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3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heme/theme1.xml><?xml version="1.0" encoding="utf-8"?>
<a:theme xmlns:a="http://schemas.openxmlformats.org/drawingml/2006/main" name="fla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flaca</Template>
  <TotalTime>91</TotalTime>
  <Words>244</Words>
  <Application>Microsoft Office PowerPoint</Application>
  <PresentationFormat>Presentación en pantalla (4:3)</PresentationFormat>
  <Paragraphs>53</Paragraphs>
  <Slides>19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flaca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2013-01-21T21:54:13Z</dcterms:created>
  <dcterms:modified xsi:type="dcterms:W3CDTF">2013-01-21T23:26:07Z</dcterms:modified>
</cp:coreProperties>
</file>