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br+BJkK6AsjT6v3EeQUWg" hashData="RJHOXD5FCqXRTDeBKSM6Lkcnmg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CC00FF"/>
    <a:srgbClr val="6600CC"/>
    <a:srgbClr val="FF9966"/>
    <a:srgbClr val="FF5050"/>
    <a:srgbClr val="00FF00"/>
    <a:srgbClr val="336699"/>
    <a:srgbClr val="3399FF"/>
    <a:srgbClr val="FFCC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6" d="100"/>
          <a:sy n="46" d="100"/>
        </p:scale>
        <p:origin x="-1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09008E03-EB8F-4D23-BEF3-D98FA406975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F3F09-EA58-4078-9F93-CA6C3078FB8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F5441-A821-474D-BB18-5310EF11E39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BDFBE-E90F-40E2-AC2B-539C9A50A0B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02F72-3ACF-4B83-9095-71AB2F2D3AC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11B5B-C294-4F17-8F83-025580331F5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70A0B-11CF-4C71-B490-7CA0C471E76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66CD9-A231-4570-AD0A-9A74439816A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3DFF0-17DE-4D8A-887B-218C056D658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4A6A7-3F13-4B44-8249-F40819127BF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A6537-6F21-4C93-849A-947454190B7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43D07-D54F-473B-8E78-A25C655D9F1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99DAE-0D1C-4C7F-8333-3E0F672EE181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43681BB1-A25B-4453-95E3-75F09B79D4C4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7AD109-2552-4A66-9107-F7CEEF55CB6D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F0000"/>
              </a:gs>
              <a:gs pos="63000">
                <a:srgbClr val="FF9966"/>
              </a:gs>
              <a:gs pos="67000">
                <a:srgbClr val="6600CC"/>
              </a:gs>
              <a:gs pos="69000">
                <a:srgbClr val="CC00FF"/>
              </a:gs>
              <a:gs pos="82001">
                <a:srgbClr val="B43E85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Imagen2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Imagen2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Imagen2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Imagen2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8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0" name="Picture 3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1" name="Picture 4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2" name="Picture 4" descr="C:\Documents and Settings\Administrador\Mis documentos\imágenes\Imagen2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3" name="Picture 5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4" name="Picture 5" descr="C:\Documents and Settings\Administrador\Mis documentos\imágenes\Imagen2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5" name="Picture 6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6" name="Picture 6" descr="C:\Documents and Settings\Administrador\Mis documentos\imágenes\Imagen2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7" name="Picture 7" descr="C:\Documents and Settings\Administrador\Mis documentos\imágenes\Imagen2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8" name="Picture 7" descr="C:\Documents and Settings\Administrador\Mis documentos\imágenes\Imagen2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9" name="Picture 8" descr="C:\Documents and Settings\Administrador\Mis documentos\imágenes\Imagen2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0" name="Picture 8" descr="C:\Documents and Settings\Administrador\Mis documentos\imágenes\Imagen2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1" name="Picture 9" descr="C:\Documents and Settings\Administrador\Mis documentos\imágenes\Imagen2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2" name="Picture 9" descr="C:\Documents and Settings\Administrador\Mis documentos\imágenes\Imagen2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4" name="Picture 10" descr="C:\Documents and Settings\Administrador\Mis documentos\imágenes\Imagen2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35" name="Picture 10" descr="C:\Documents and Settings\Administrador\Mis documentos\imágenes\Imagen2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357158" y="500042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Juan </a:t>
            </a:r>
            <a:r>
              <a:rPr lang="es-ES" sz="4000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Bau</a:t>
            </a:r>
            <a:endParaRPr lang="es-ES" sz="4000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857224" y="2714620"/>
            <a:ext cx="4786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0000"/>
                </a:solidFill>
                <a:latin typeface="Lucida Calligraphy" pitchFamily="66" charset="0"/>
              </a:rPr>
              <a:t>La Estrella de David</a:t>
            </a:r>
            <a:endParaRPr lang="en-US" sz="32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2928926" y="3143248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latin typeface="Lucida Calligraphy" pitchFamily="66" charset="0"/>
              </a:rPr>
              <a:t>1973</a:t>
            </a:r>
            <a:endParaRPr lang="en-US" sz="12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9" name="38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" name="39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1" name="40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2" name="41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2571736" y="6000768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7786710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7643834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86644" y="6054346"/>
            <a:ext cx="460362" cy="287727"/>
          </a:xfrm>
          <a:prstGeom prst="rect">
            <a:avLst/>
          </a:prstGeom>
          <a:noFill/>
        </p:spPr>
      </p:pic>
      <p:sp>
        <p:nvSpPr>
          <p:cNvPr id="48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9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2600"/>
                            </p:stCondLst>
                            <p:childTnLst>
                              <p:par>
                                <p:cTn id="1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600"/>
                            </p:stCondLst>
                            <p:childTnLst>
                              <p:par>
                                <p:cTn id="14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600"/>
                            </p:stCondLst>
                            <p:childTnLst>
                              <p:par>
                                <p:cTn id="1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7" grpId="0"/>
      <p:bldP spid="37" grpId="1"/>
      <p:bldP spid="38" grpId="0"/>
      <p:bldP spid="38" grpId="1"/>
      <p:bldP spid="39" grpId="0" animBg="1"/>
      <p:bldP spid="40" grpId="0" animBg="1"/>
      <p:bldP spid="41" grpId="0" animBg="1"/>
      <p:bldP spid="44" grpId="0"/>
      <p:bldP spid="45" grpId="0"/>
      <p:bldP spid="46" grpId="0"/>
      <p:bldP spid="4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Mis documentos\IMAGENES DE DESKTOP NEXUS\corazón rot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642918"/>
            <a:ext cx="5400675" cy="500066"/>
          </a:xfrm>
        </p:spPr>
        <p:txBody>
          <a:bodyPr/>
          <a:lstStyle/>
          <a:p>
            <a:r>
              <a:rPr lang="es-E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Sé que para nuestro amor llegó el final</a:t>
            </a:r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928662" y="1571612"/>
            <a:ext cx="4897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ya de nada valen las palabras</a:t>
            </a:r>
          </a:p>
        </p:txBody>
      </p:sp>
    </p:spTree>
  </p:cSld>
  <p:clrMapOvr>
    <a:masterClrMapping/>
  </p:clrMapOvr>
  <p:transition advClick="0" advTm="20000">
    <p:sndAc>
      <p:stSnd>
        <p:snd r:embed="rId2" name="juan bau - la estrella de dav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Mis documentos\IMAGENES DE DESKTOP NEXUS\PAREJA DESPEDIDA EN T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4500562" y="2357430"/>
            <a:ext cx="31670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de regreso a tu país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1571604" y="1500174"/>
            <a:ext cx="50403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tienes que partir, muy lejos de mí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1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0513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928662" y="357166"/>
            <a:ext cx="5875362" cy="428628"/>
          </a:xfrm>
        </p:spPr>
        <p:txBody>
          <a:bodyPr/>
          <a:lstStyle/>
          <a:p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Aunque mi destino fue encontrar tu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amor</a:t>
            </a:r>
            <a:endParaRPr lang="es-ES" sz="20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28596" y="1643050"/>
            <a:ext cx="37957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tus ojos brilla la nostalgia</a:t>
            </a:r>
            <a:endParaRPr lang="es-ES" sz="1800" dirty="0">
              <a:solidFill>
                <a:srgbClr val="FF0000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Administrador\Escritorio\128799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357422" y="1000108"/>
            <a:ext cx="4787900" cy="452419"/>
          </a:xfrm>
        </p:spPr>
        <p:txBody>
          <a:bodyPr/>
          <a:lstStyle/>
          <a:p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otro despertar, de otro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renacer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214282" y="3214686"/>
            <a:ext cx="42481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La ra ra larara larara lararara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928662" y="2143116"/>
            <a:ext cx="3744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bajo el cielo de Israel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206" grpId="0"/>
      <p:bldP spid="82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94681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1928794" y="1928802"/>
            <a:ext cx="37464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un beso a flor de piel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643042" y="1357298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 alejó de mi en un atardecer</a:t>
            </a:r>
            <a:endParaRPr lang="en-US" sz="1800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3" name="Picture 13" descr="433006815_0ab247244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214546" y="1071546"/>
            <a:ext cx="2436967" cy="328594"/>
          </a:xfrm>
        </p:spPr>
        <p:txBody>
          <a:bodyPr/>
          <a:lstStyle/>
          <a:p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al decir </a:t>
            </a:r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adiós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2643174" y="1643050"/>
            <a:ext cx="32400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poco antes de partir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67589499_54809bc5a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26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071670" y="928670"/>
            <a:ext cx="5000660" cy="357190"/>
          </a:xfrm>
        </p:spPr>
        <p:txBody>
          <a:bodyPr/>
          <a:lstStyle/>
          <a:p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entregó su estrella de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David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10068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4143372" y="1428736"/>
            <a:ext cx="31432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viviré cerca del mar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000232" y="714356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Para no olvidar su forma de mirar</a:t>
            </a:r>
            <a:endParaRPr lang="en-US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 descr="Portugal,Estremadura,Tomar,Symbols of judaism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31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28596" y="500042"/>
            <a:ext cx="5222904" cy="452419"/>
          </a:xfrm>
        </p:spPr>
        <p:txBody>
          <a:bodyPr/>
          <a:lstStyle/>
          <a:p>
            <a:r>
              <a:rPr lang="es-E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no olvidar sus noches junto a </a:t>
            </a:r>
            <a:r>
              <a:rPr lang="es-ES" sz="18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mí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203575" y="1196975"/>
            <a:ext cx="41767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llevaré su estrella de David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99785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85720" y="1785926"/>
            <a:ext cx="5357850" cy="428629"/>
          </a:xfrm>
        </p:spPr>
        <p:txBody>
          <a:bodyPr/>
          <a:lstStyle/>
          <a:p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Aunque mi destino fue encontrar tu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amor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785786" y="2571744"/>
            <a:ext cx="37862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en tus ojos brilla la nostalgia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 descr="C:\Documents and Settings\Administrador\Escritorio\img_24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068" cy="6857999"/>
          </a:xfrm>
          <a:prstGeom prst="rect">
            <a:avLst/>
          </a:prstGeom>
          <a:noFill/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000232" y="2357430"/>
            <a:ext cx="41036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La ra ra larara larara lararara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4572000" y="1428736"/>
            <a:ext cx="31400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bajo el cielo de Israel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4787900" y="6237288"/>
            <a:ext cx="4356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</a:rPr>
              <a:t>Jerusalén, ciudadela, torre de David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611188" y="476250"/>
            <a:ext cx="49688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de otro despertar, de otro renacer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  <p:bldP spid="15371" grpId="0"/>
      <p:bldP spid="153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788503-800x600-romantic-couple-kissing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857620" y="1000108"/>
            <a:ext cx="4151335" cy="428628"/>
          </a:xfrm>
        </p:spPr>
        <p:txBody>
          <a:bodyPr/>
          <a:lstStyle/>
          <a:p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alejó de mi en un </a:t>
            </a:r>
            <a:r>
              <a:rPr lang="es-ES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atardecer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4071934" y="1643050"/>
            <a:ext cx="35719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con un beso a flor de piel</a:t>
            </a:r>
          </a:p>
        </p:txBody>
      </p:sp>
    </p:spTree>
  </p:cSld>
  <p:clrMapOvr>
    <a:masterClrMapping/>
  </p:clrMapOvr>
  <p:transition advClick="0" advTm="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4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3" name="Picture 15" descr="1877160102_a0c55665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5003800" y="1571612"/>
            <a:ext cx="36401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poco antes de partir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00562" y="85723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al decir adiós</a:t>
            </a:r>
            <a:endParaRPr lang="en-US" sz="1800" dirty="0"/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113095024_f9b91dfb4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1472" y="1285859"/>
            <a:ext cx="2544791" cy="357191"/>
          </a:xfrm>
        </p:spPr>
        <p:txBody>
          <a:bodyPr/>
          <a:lstStyle/>
          <a:p>
            <a:r>
              <a:rPr lang="es-ES" sz="2800" b="1" dirty="0">
                <a:latin typeface="Comic Sans MS" pitchFamily="66" charset="0"/>
              </a:rPr>
              <a:t>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</a:t>
            </a:r>
            <a:r>
              <a:rPr lang="es-E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entregó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539751" y="1785926"/>
            <a:ext cx="31035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su estrella de David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778642-800x600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29058" y="1214422"/>
            <a:ext cx="4572033" cy="379395"/>
          </a:xfrm>
        </p:spPr>
        <p:txBody>
          <a:bodyPr/>
          <a:lstStyle/>
          <a:p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no olvidar su forma de </a:t>
            </a:r>
            <a:r>
              <a:rPr lang="es-E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mirar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714876" y="1785926"/>
            <a:ext cx="29353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viviré cerca del mar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1800761956_e416a0bd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785794"/>
            <a:ext cx="5441976" cy="357190"/>
          </a:xfrm>
        </p:spPr>
        <p:txBody>
          <a:bodyPr/>
          <a:lstStyle/>
          <a:p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no olvidar sus noches junto a mi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987675" y="1773238"/>
            <a:ext cx="44640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llevaré su estrella de David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istrador\Escritorio\131131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2143108" y="1285860"/>
            <a:ext cx="35099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con un beso a flor de piel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928794" y="785794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Se alejó de mi en un atardecer</a:t>
            </a:r>
            <a:endParaRPr lang="en-US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11479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076825" y="1196975"/>
            <a:ext cx="3621088" cy="446075"/>
          </a:xfrm>
        </p:spPr>
        <p:txBody>
          <a:bodyPr/>
          <a:lstStyle/>
          <a:p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al decir </a:t>
            </a:r>
            <a:r>
              <a:rPr lang="es-ES" sz="1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adiós</a:t>
            </a:r>
            <a:endParaRPr lang="es-ES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5003800" y="2276475"/>
            <a:ext cx="37433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poco antes de partir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7524750" y="55895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endParaRPr lang="es-ES" sz="1800" b="1" dirty="0">
              <a:solidFill>
                <a:srgbClr val="0000FF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s-ES" sz="2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25614" name="Picture 14" descr="pdv0320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7429520" y="6072206"/>
            <a:ext cx="11192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/>
              </a:rPr>
              <a:t>  </a:t>
            </a: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755650" y="549275"/>
            <a:ext cx="42481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entregó  su estrella de David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214810" y="1357298"/>
            <a:ext cx="44608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ra ra larara larara lararara</a:t>
            </a:r>
          </a:p>
        </p:txBody>
      </p:sp>
    </p:spTree>
  </p:cSld>
  <p:clrMapOvr>
    <a:masterClrMapping/>
  </p:clrMapOvr>
  <p:transition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/>
      <p:bldP spid="25610" grpId="0"/>
      <p:bldP spid="25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</TotalTime>
  <Words>314</Words>
  <Application>Microsoft Office PowerPoint</Application>
  <PresentationFormat>Presentación en pantalla (4:3)</PresentationFormat>
  <Paragraphs>77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Sé que para nuestro amor llegó el final</vt:lpstr>
      <vt:lpstr>Diapositiva 3</vt:lpstr>
      <vt:lpstr>Aunque mi destino fue encontrar tu amor</vt:lpstr>
      <vt:lpstr>de otro despertar, de otro renacer</vt:lpstr>
      <vt:lpstr>Diapositiva 6</vt:lpstr>
      <vt:lpstr>y al decir adiós</vt:lpstr>
      <vt:lpstr>me entregó su estrella de David</vt:lpstr>
      <vt:lpstr>Diapositiva 9</vt:lpstr>
      <vt:lpstr>para no olvidar sus noches junto a mí</vt:lpstr>
      <vt:lpstr>Aunque mi destino fue encontrar tu amor</vt:lpstr>
      <vt:lpstr>Diapositiva 12</vt:lpstr>
      <vt:lpstr>Se alejó de mi en un atardecer</vt:lpstr>
      <vt:lpstr>Diapositiva 14</vt:lpstr>
      <vt:lpstr>  me entregó</vt:lpstr>
      <vt:lpstr>Para no olvidar su forma de mirar</vt:lpstr>
      <vt:lpstr>para no olvidar sus noches junto a mi</vt:lpstr>
      <vt:lpstr>Diapositiva 18</vt:lpstr>
      <vt:lpstr>y al decir adiós</vt:lpstr>
      <vt:lpstr> </vt:lpstr>
      <vt:lpstr>Diapositiva 21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ESTRELLA DE DAVID (1973)</dc:title>
  <cp:lastModifiedBy>Roberto</cp:lastModifiedBy>
  <cp:revision>128</cp:revision>
  <dcterms:created xsi:type="dcterms:W3CDTF">2007-04-03T00:29:04Z</dcterms:created>
  <dcterms:modified xsi:type="dcterms:W3CDTF">2013-03-12T21:55:23Z</dcterms:modified>
</cp:coreProperties>
</file>