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73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25F49-3CF5-4754-BB1E-3F7CC069D6CF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B764B-7F10-4BA9-8F00-32D4C2D31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25F49-3CF5-4754-BB1E-3F7CC069D6CF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B764B-7F10-4BA9-8F00-32D4C2D31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25F49-3CF5-4754-BB1E-3F7CC069D6CF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B764B-7F10-4BA9-8F00-32D4C2D31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25F49-3CF5-4754-BB1E-3F7CC069D6CF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B764B-7F10-4BA9-8F00-32D4C2D31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25F49-3CF5-4754-BB1E-3F7CC069D6CF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B764B-7F10-4BA9-8F00-32D4C2D31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25F49-3CF5-4754-BB1E-3F7CC069D6CF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B764B-7F10-4BA9-8F00-32D4C2D31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25F49-3CF5-4754-BB1E-3F7CC069D6CF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B764B-7F10-4BA9-8F00-32D4C2D31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25F49-3CF5-4754-BB1E-3F7CC069D6CF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B764B-7F10-4BA9-8F00-32D4C2D31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25F49-3CF5-4754-BB1E-3F7CC069D6CF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B764B-7F10-4BA9-8F00-32D4C2D31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25F49-3CF5-4754-BB1E-3F7CC069D6CF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B764B-7F10-4BA9-8F00-32D4C2D31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25F49-3CF5-4754-BB1E-3F7CC069D6CF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B764B-7F10-4BA9-8F00-32D4C2D31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AA13D-E54A-43FF-AA39-62F6E48E8EF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25F49-3CF5-4754-BB1E-3F7CC069D6CF}" type="datetimeFigureOut">
              <a:rPr lang="es-ES" smtClean="0"/>
              <a:pPr/>
              <a:t>13/09/2012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B764B-7F10-4BA9-8F00-32D4C2D31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16B1C5-5129-4444-8717-2572EE09367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3995936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b="1" dirty="0" smtClean="0"/>
              <a:t>Canción: La distancia es como el viento</a:t>
            </a:r>
          </a:p>
          <a:p>
            <a:r>
              <a:rPr lang="es-ES" b="1" dirty="0" smtClean="0"/>
              <a:t>Interprete Doménico Modugno</a:t>
            </a:r>
            <a:endParaRPr lang="es-ES" b="1" dirty="0"/>
          </a:p>
        </p:txBody>
      </p:sp>
      <p:pic>
        <p:nvPicPr>
          <p:cNvPr id="1030" name="Picture 6" descr="http://3.bp.blogspot.com/_sjlOBqzKVY4/SsgxDTO3yhI/AAAAAAAABkw/BI9Yu_Ykow0/s320/z-DomenicoModugno-LaDistanciaEsComoElViento-delante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692696"/>
            <a:ext cx="1872208" cy="1866358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627784" y="2924944"/>
            <a:ext cx="423431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es-E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s-E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haroni" pitchFamily="2" charset="-79"/>
                <a:cs typeface="Aharoni" pitchFamily="2" charset="-79"/>
              </a:rPr>
              <a:t>DISTANCIA</a:t>
            </a:r>
            <a:r>
              <a:rPr lang="es-E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s-E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haroni" pitchFamily="2" charset="-79"/>
                <a:cs typeface="Aharoni" pitchFamily="2" charset="-79"/>
              </a:rPr>
              <a:t>ES</a:t>
            </a:r>
          </a:p>
          <a:p>
            <a:pPr algn="ctr"/>
            <a:r>
              <a:rPr lang="es-E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haroni" pitchFamily="2" charset="-79"/>
                <a:cs typeface="Aharoni" pitchFamily="2" charset="-79"/>
              </a:rPr>
              <a:t>COMO</a:t>
            </a:r>
            <a:r>
              <a:rPr lang="es-E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haroni" pitchFamily="2" charset="-79"/>
                <a:cs typeface="Aharoni" pitchFamily="2" charset="-79"/>
              </a:rPr>
              <a:t> EL </a:t>
            </a:r>
            <a:r>
              <a:rPr lang="es-E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haroni" pitchFamily="2" charset="-79"/>
                <a:cs typeface="Aharoni" pitchFamily="2" charset="-79"/>
              </a:rPr>
              <a:t>VIENTO</a:t>
            </a:r>
            <a:endParaRPr lang="es-ES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0800" algn="tl" rotWithShape="0">
                  <a:srgbClr val="000000"/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31" name="Picture 7" descr="C:\Users\Usuario\Documents\AWALPAPERS BONITOS\FIRMAS DE TOMAS\TomásM (2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404664"/>
            <a:ext cx="1629469" cy="1944216"/>
          </a:xfrm>
          <a:prstGeom prst="rect">
            <a:avLst/>
          </a:prstGeom>
          <a:noFill/>
        </p:spPr>
      </p:pic>
      <p:pic>
        <p:nvPicPr>
          <p:cNvPr id="1032" name="Picture 8" descr="C:\Users\Usuario\Downloads\altavoz2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4437112"/>
            <a:ext cx="936104" cy="119633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5076056" y="5301208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atin typeface="Aharoni" pitchFamily="2" charset="-79"/>
                <a:cs typeface="Aharoni" pitchFamily="2" charset="-79"/>
              </a:rPr>
              <a:t>AUTOMATICO</a:t>
            </a:r>
            <a:endParaRPr lang="es-ES" sz="3600" b="1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5000">
    <p:dissolve/>
    <p:sndAc>
      <p:stSnd>
        <p:snd r:embed="rId2" name="domenico modugno - la distancia es como el vien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14-4-2012\MUJERES Y HOMBRES JEPG\3de8a81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14-4-2012\PNG HOMBRES\a84930cc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4032448" cy="6336704"/>
          </a:xfrm>
          <a:prstGeom prst="rect">
            <a:avLst/>
          </a:prstGeom>
          <a:noFill/>
        </p:spPr>
      </p:pic>
      <p:pic>
        <p:nvPicPr>
          <p:cNvPr id="1028" name="Picture 4" descr="C:\Users\Usuario\Downloads\14-4-2012\PNG MUJERES\c28a11a4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332656"/>
            <a:ext cx="2808312" cy="6233417"/>
          </a:xfrm>
          <a:prstGeom prst="rect">
            <a:avLst/>
          </a:prstGeom>
          <a:noFill/>
        </p:spPr>
      </p:pic>
      <p:pic>
        <p:nvPicPr>
          <p:cNvPr id="1029" name="Picture 5" descr="C:\Users\Usuario\Downloads\paramedic_vehicle_flashing_md_wht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332656"/>
            <a:ext cx="1333500" cy="104775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51520" y="4653136"/>
            <a:ext cx="85689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Me acuerdo que nuestras palabras, fueron rotas, por una sirena que corría lejana, quien sabe dónde. Yo tuve miedo, porque siempre cuando oigo este sonido, Pienso en alguna cosa grave, y no me daba cuenta que para mí y para ti no podía suceder nada más grave que nuestro adiós</a:t>
            </a:r>
          </a:p>
        </p:txBody>
      </p:sp>
    </p:spTree>
  </p:cSld>
  <p:clrMapOvr>
    <a:masterClrMapping/>
  </p:clrMapOvr>
  <p:transition advTm="27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ownloads\14-4-2012\MUJERES Y HOMBRES JEPG\9ae4634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384"/>
            <a:ext cx="9144000" cy="6885384"/>
          </a:xfrm>
          <a:prstGeom prst="rect">
            <a:avLst/>
          </a:prstGeom>
          <a:noFill/>
        </p:spPr>
      </p:pic>
      <p:pic>
        <p:nvPicPr>
          <p:cNvPr id="2052" name="Picture 4" descr="C:\Users\Usuario\Downloads\14-4-2012\PNG HOMBRES\33ddce8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836712"/>
            <a:ext cx="3312368" cy="496855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589240"/>
            <a:ext cx="91440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latin typeface="Aharoni" pitchFamily="2" charset="-79"/>
                <a:cs typeface="Aharoni" pitchFamily="2" charset="-79"/>
              </a:rPr>
              <a:t>Nos miramos, hubiéramos querido permanecer abrazados y... en cambio con una sonrisa te acompañé por la misma calle, te besé como siempre y te dije dulcemente: la distancia sabes, es como el viento, apaga el fuego pequeño, pero enciende aquellos grandes</a:t>
            </a:r>
          </a:p>
        </p:txBody>
      </p:sp>
    </p:spTree>
  </p:cSld>
  <p:clrMapOvr>
    <a:masterClrMapping/>
  </p:clrMapOvr>
  <p:transition advTm="2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14-4-2012\MUJERES Y HOMBRES JEPG\83f5323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uario\Downloads\14-4-2012\PNG HOMBRES\41669a5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76672"/>
            <a:ext cx="1504379" cy="222702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445224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Sabes que la distancia es como el viento, Se lleva con el tiempo de un olvido,  haya pasado un año y es un incendio que,  me quema el alma.</a:t>
            </a:r>
          </a:p>
        </p:txBody>
      </p:sp>
    </p:spTree>
  </p:cSld>
  <p:clrMapOvr>
    <a:masterClrMapping/>
  </p:clrMapOvr>
  <p:transition advTm="2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14-4-2012\MUJERES Y HOMBRES GIFS\ec3824e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733256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Yo que creía siempre ser  más fuerte, me ilusionaba amor, en olvidarte, y en cambio estoy aquí,  a recordarte, a recordándote..</a:t>
            </a:r>
          </a:p>
        </p:txBody>
      </p:sp>
    </p:spTree>
  </p:cSld>
  <p:clrMapOvr>
    <a:masterClrMapping/>
  </p:clrMapOvr>
  <p:transition advTm="2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suario\Documents\AWALPAPERS BONITOS\PAISAJES\luminate_city-1280x8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5" name="Picture 5" descr="C:\Users\Usuario\Documents\AWALPAPERS BONITOS\SOLO MARCOS\041e7a5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pic>
        <p:nvPicPr>
          <p:cNvPr id="5126" name="Picture 6" descr="C:\Users\Usuario\Downloads\14-4-2012\PNG HOMBRES\0cd60a8c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980728"/>
            <a:ext cx="2932733" cy="5598567"/>
          </a:xfrm>
          <a:prstGeom prst="rect">
            <a:avLst/>
          </a:prstGeom>
          <a:noFill/>
        </p:spPr>
      </p:pic>
      <p:pic>
        <p:nvPicPr>
          <p:cNvPr id="5127" name="Picture 7" descr="C:\Users\Usuario\Downloads\14-4-2012\PNG MUJERES\0033680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1844824"/>
            <a:ext cx="1227212" cy="1736621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23528" y="5445224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Sabes que la distancia es como el viento, Se lleva con el tiempo de un olvido,  haya  pasado un año y es un incendio, que  quema el alma</a:t>
            </a:r>
          </a:p>
        </p:txBody>
      </p:sp>
    </p:spTree>
  </p:cSld>
  <p:clrMapOvr>
    <a:masterClrMapping/>
  </p:clrMapOvr>
  <p:transition advTm="2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1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cuments\AWALPAPERS BONITOS\PAISAJES\Sunset-but-happy_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6147" name="Picture 3" descr="C:\Users\Usuario\Documents\AWALPAPERS BONITOS\SOLO MARCOS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8" name="Picture 4" descr="C:\Users\Usuario\Downloads\14-4-2012\PNG HOMBRES\eb958e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04664"/>
            <a:ext cx="3816424" cy="6048672"/>
          </a:xfrm>
          <a:prstGeom prst="rect">
            <a:avLst/>
          </a:prstGeom>
          <a:noFill/>
        </p:spPr>
      </p:pic>
      <p:pic>
        <p:nvPicPr>
          <p:cNvPr id="6149" name="Picture 5" descr="C:\Users\Usuario\Downloads\PNG\1328217534_4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1988840"/>
            <a:ext cx="1709737" cy="1709737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95536" y="5661248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Ahora que ha pasado, tanto tiempo, Mi vida doy si vienes junto a mí, para volverte a ver, un solo instante, decirte: perdóname</a:t>
            </a:r>
          </a:p>
        </p:txBody>
      </p:sp>
    </p:spTree>
  </p:cSld>
  <p:clrMapOvr>
    <a:masterClrMapping/>
  </p:clrMapOvr>
  <p:transition advTm="2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1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14-4-2012\MUJERES Y HOMBRES GIFS\2758a7c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5805264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No he comprendido nada, de tu amor, y he tirado sin  inútilmente, la única cosa buena, de mi vida, el  amor tuyo por mí</a:t>
            </a:r>
          </a:p>
        </p:txBody>
      </p:sp>
    </p:spTree>
  </p:cSld>
  <p:clrMapOvr>
    <a:masterClrMapping/>
  </p:clrMapOvr>
  <p:transition advTm="2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cuments\AWALPAPERS BONITOS\HOMBRES Y MUJERES\v-sit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8195" name="Picture 3" descr="C:\Users\Usuario\Downloads\PNG NUEVO\HOMBRES\165a0c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7892" y="548681"/>
            <a:ext cx="1391140" cy="1944215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11560" y="5013176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Sabes que la distancia es como el viento, que hace olvidar a quien no se ama ya ha pasado un año y ahora es un incendio que, me quema el alma</a:t>
            </a:r>
          </a:p>
        </p:txBody>
      </p:sp>
      <p:pic>
        <p:nvPicPr>
          <p:cNvPr id="8197" name="Picture 5" descr="free glitter text and family website at FamilyLobb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836712"/>
            <a:ext cx="3240360" cy="576064"/>
          </a:xfrm>
          <a:prstGeom prst="rect">
            <a:avLst/>
          </a:prstGeom>
          <a:noFill/>
        </p:spPr>
      </p:pic>
      <p:pic>
        <p:nvPicPr>
          <p:cNvPr id="8199" name="Picture 7" descr="free glitter text and family website at FamilyLobb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1556792"/>
            <a:ext cx="3248025" cy="720080"/>
          </a:xfrm>
          <a:prstGeom prst="rect">
            <a:avLst/>
          </a:prstGeom>
          <a:noFill/>
        </p:spPr>
      </p:pic>
      <p:pic>
        <p:nvPicPr>
          <p:cNvPr id="8201" name="Picture 9" descr="free glitter text and family website at FamilyLobb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2492896"/>
            <a:ext cx="3744416" cy="792088"/>
          </a:xfrm>
          <a:prstGeom prst="rect">
            <a:avLst/>
          </a:prstGeom>
          <a:noFill/>
        </p:spPr>
      </p:pic>
      <p:pic>
        <p:nvPicPr>
          <p:cNvPr id="8203" name="Picture 11" descr="free glitter text and family website at FamilyLobb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3573016"/>
            <a:ext cx="3528392" cy="936104"/>
          </a:xfrm>
          <a:prstGeom prst="rect">
            <a:avLst/>
          </a:prstGeom>
          <a:noFill/>
        </p:spPr>
      </p:pic>
    </p:spTree>
  </p:cSld>
  <p:clrMapOvr>
    <a:masterClrMapping/>
  </p:clrMapOvr>
  <p:transition advTm="3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365</Words>
  <Application>Microsoft Office PowerPoint</Application>
  <PresentationFormat>Presentación en pantalla (4:3)</PresentationFormat>
  <Paragraphs>41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2012-04-18T10:57:59Z</dcterms:created>
  <dcterms:modified xsi:type="dcterms:W3CDTF">2012-09-13T10:24:52Z</dcterms:modified>
</cp:coreProperties>
</file>