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75" r:id="rId10"/>
    <p:sldId id="276" r:id="rId11"/>
    <p:sldId id="282" r:id="rId12"/>
    <p:sldId id="277" r:id="rId13"/>
    <p:sldId id="279" r:id="rId14"/>
    <p:sldId id="280" r:id="rId15"/>
    <p:sldId id="281" r:id="rId16"/>
    <p:sldId id="263" r:id="rId17"/>
    <p:sldId id="264" r:id="rId18"/>
    <p:sldId id="265" r:id="rId19"/>
    <p:sldId id="266" r:id="rId20"/>
    <p:sldId id="267" r:id="rId21"/>
    <p:sldId id="268" r:id="rId22"/>
    <p:sldId id="283" r:id="rId2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xgoXqCj/ts0fjXZTVBZCg" hashData="lI4NRWRub+3B67oOjNIpaNTBUf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CC3300"/>
    <a:srgbClr val="00FF00"/>
    <a:srgbClr val="0000FF"/>
    <a:srgbClr val="CC0000"/>
    <a:srgbClr val="969696"/>
    <a:srgbClr val="FF6600"/>
    <a:srgbClr val="6600FF"/>
    <a:srgbClr val="5F5F5F"/>
    <a:srgbClr val="00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46" autoAdjust="0"/>
    <p:restoredTop sz="94673" autoAdjust="0"/>
  </p:normalViewPr>
  <p:slideViewPr>
    <p:cSldViewPr>
      <p:cViewPr varScale="1">
        <p:scale>
          <a:sx n="48" d="100"/>
          <a:sy n="48" d="100"/>
        </p:scale>
        <p:origin x="-58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 dirty="0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 dirty="0"/>
          </a:p>
        </p:txBody>
      </p:sp>
      <p:sp>
        <p:nvSpPr>
          <p:cNvPr id="696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96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96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 dirty="0"/>
          </a:p>
        </p:txBody>
      </p:sp>
      <p:sp>
        <p:nvSpPr>
          <p:cNvPr id="696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4548FC5-5ABD-44F5-8970-6EE21E2B8569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C03452-45C9-4245-AA4B-010084010839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F932B0-7605-4DAA-B6D8-5F98B052A80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C795E0-4E81-45BB-A908-2E09F94F11FD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3C9BA6-43AE-4CDD-8FD4-2642C104108D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306F8A-C97E-487A-AFCE-FD69813757C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CA318F-CF72-4615-B0A0-4256FB34D45E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EED22D-5377-4F9C-9A64-98C13C5D8C9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8EC381-DAD1-4598-9158-E7F572A760D7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E508F4-A0B2-43A1-AEC3-E7BEF9A87FAD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1EF3A3-D57C-49B4-851D-A99B9A8ADD1A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87A5DF-B565-47D9-9889-83CB666AE77A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4537EC-3FDE-4E7A-9C26-58C4EF54FC2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F8D40A0-20D1-4D8B-A246-73312422947B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65D9D0B-D73C-4673-9F0B-E89352DD9E8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9" name="Rectangle 2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8200"/>
              </a:gs>
              <a:gs pos="10001">
                <a:srgbClr val="FF0000"/>
              </a:gs>
              <a:gs pos="35001">
                <a:srgbClr val="BA0066"/>
              </a:gs>
              <a:gs pos="70000">
                <a:srgbClr val="66008F"/>
              </a:gs>
              <a:gs pos="100000">
                <a:srgbClr val="000082"/>
              </a:gs>
            </a:gsLst>
            <a:path path="circle">
              <a:fillToRect l="50000" t="50000" r="50000" b="50000"/>
            </a:path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4479925" y="3108325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4479925" y="3108325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pic>
        <p:nvPicPr>
          <p:cNvPr id="20483" name="Picture 3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" name="Picture 14" descr="HU00204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"/>
            <a:ext cx="9143999" cy="6869112"/>
          </a:xfrm>
          <a:prstGeom prst="rect">
            <a:avLst/>
          </a:prstGeom>
          <a:noFill/>
        </p:spPr>
      </p:pic>
      <p:pic>
        <p:nvPicPr>
          <p:cNvPr id="30" name="Picture 14" descr="HU00204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3999" cy="6869112"/>
          </a:xfrm>
          <a:prstGeom prst="rect">
            <a:avLst/>
          </a:prstGeom>
          <a:noFill/>
        </p:spPr>
      </p:pic>
      <p:sp>
        <p:nvSpPr>
          <p:cNvPr id="31" name="30 CuadroTexto"/>
          <p:cNvSpPr txBox="1"/>
          <p:nvPr/>
        </p:nvSpPr>
        <p:spPr>
          <a:xfrm>
            <a:off x="3286116" y="642918"/>
            <a:ext cx="24288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228600">
                    <a:srgbClr val="CC3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Grupo Británico</a:t>
            </a:r>
            <a:endParaRPr lang="en-US" sz="1400" b="1" dirty="0">
              <a:solidFill>
                <a:schemeClr val="bg1"/>
              </a:solidFill>
              <a:effectLst>
                <a:glow rad="228600">
                  <a:srgbClr val="CC33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2714612" y="928670"/>
            <a:ext cx="35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effectLst>
                  <a:glow rad="228600">
                    <a:srgbClr val="CC3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 Animals</a:t>
            </a:r>
            <a:endParaRPr lang="en-US" sz="2800" b="1" dirty="0">
              <a:solidFill>
                <a:schemeClr val="bg1"/>
              </a:solidFill>
              <a:effectLst>
                <a:glow rad="228600">
                  <a:srgbClr val="CC33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2571736" y="4500570"/>
            <a:ext cx="414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glow rad="228600">
                    <a:srgbClr val="CC3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 house of the rising sun</a:t>
            </a:r>
            <a:endParaRPr lang="en-US" sz="2000" b="1" dirty="0">
              <a:solidFill>
                <a:schemeClr val="bg1"/>
              </a:solidFill>
              <a:effectLst>
                <a:glow rad="228600">
                  <a:srgbClr val="CC33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3143240" y="4929198"/>
            <a:ext cx="2857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chemeClr val="bg1"/>
                </a:solidFill>
                <a:effectLst>
                  <a:glow rad="228600">
                    <a:srgbClr val="CC3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casa del sol naciente</a:t>
            </a:r>
            <a:endParaRPr lang="en-US" sz="1600" b="1" dirty="0">
              <a:solidFill>
                <a:schemeClr val="bg1"/>
              </a:solidFill>
              <a:effectLst>
                <a:glow rad="228600">
                  <a:srgbClr val="CC33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3786182" y="5286388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effectLst>
                  <a:glow rad="228600">
                    <a:srgbClr val="CC3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1964</a:t>
            </a:r>
            <a:endParaRPr lang="en-US" sz="1200" b="1" dirty="0">
              <a:solidFill>
                <a:schemeClr val="bg1"/>
              </a:solidFill>
              <a:effectLst>
                <a:glow rad="228600">
                  <a:srgbClr val="CC33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428992" y="6000768"/>
            <a:ext cx="2214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Avance                  Automático</a:t>
            </a:r>
            <a:endParaRPr lang="en-US" sz="16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7715272" y="6000768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7572396" y="6215082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8" descr="PkRU.gif (9741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15206" y="6197222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700">
    <p:comb dir="vert"/>
    <p:sndAc>
      <p:stSnd>
        <p:snd r:embed="rId2" name="animals - house of the rising su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3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casa pobre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</p:spPr>
      </p:pic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4932363" y="1916113"/>
            <a:ext cx="38163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they call it the rising sun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       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le llaman el sol naciente</a:t>
            </a:r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611188" y="908050"/>
            <a:ext cx="45370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There is a house in New Orleans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Hay una casa en New Orleáns, </a:t>
            </a:r>
          </a:p>
        </p:txBody>
      </p:sp>
    </p:spTree>
  </p:cSld>
  <p:clrMapOvr>
    <a:masterClrMapping/>
  </p:clrMapOvr>
  <p:transition advClick="0" advTm="12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2" grpId="0"/>
      <p:bldP spid="51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farm4.staticflickr.com/3272/2680900906_be5d03c413_z.jpg?zz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7527" cy="6858000"/>
          </a:xfrm>
          <a:prstGeom prst="rect">
            <a:avLst/>
          </a:prstGeom>
          <a:noFill/>
        </p:spPr>
      </p:pic>
      <p:sp>
        <p:nvSpPr>
          <p:cNvPr id="6157" name="Text Box 13"/>
          <p:cNvSpPr txBox="1">
            <a:spLocks noChangeArrowheads="1"/>
          </p:cNvSpPr>
          <p:nvPr/>
        </p:nvSpPr>
        <p:spPr bwMode="auto">
          <a:xfrm>
            <a:off x="5038725" y="1500174"/>
            <a:ext cx="410527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and God, I know I'm one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y Dios, yo sé que soy uno de ellos</a:t>
            </a:r>
          </a:p>
        </p:txBody>
      </p:sp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1714480" y="500042"/>
            <a:ext cx="640873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And it's been the ruin of many poor boys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Y ella había sido la ruina de muchos muchachos pobres</a:t>
            </a:r>
          </a:p>
        </p:txBody>
      </p:sp>
    </p:spTree>
  </p:cSld>
  <p:clrMapOvr>
    <a:masterClrMapping/>
  </p:clrMapOvr>
  <p:transition advClick="0" advTm="21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7" grpId="0"/>
      <p:bldP spid="615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8" name="Picture 12" descr="C:\Documents and Settings\Administrador\Escritorio\aldo 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357158" y="1785926"/>
            <a:ext cx="475138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sewed my new blue jeans</a:t>
            </a:r>
            <a:r>
              <a:rPr 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cosía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mis nuevos pantalones vaqueros</a:t>
            </a:r>
          </a:p>
        </p:txBody>
      </p: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928662" y="642918"/>
            <a:ext cx="3386136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My mother was a tailor</a:t>
            </a:r>
            <a:r>
              <a:rPr 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Mi madre era una costurera</a:t>
            </a:r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</a:p>
        </p:txBody>
      </p:sp>
      <p:sp>
        <p:nvSpPr>
          <p:cNvPr id="19460" name="AutoShape 4" descr="http://2.bp.blogspot.com/-ypV8Fk1fevk/TbQ-UuuwTdI/AAAAAAAAA2I/znrTVdKBf-A/s1600/Mujer-Costurera-1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2" grpId="0"/>
      <p:bldP spid="1127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Administrador\Escritorio\28446-800x600-The-villi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3999" cy="6858001"/>
          </a:xfrm>
          <a:prstGeom prst="rect">
            <a:avLst/>
          </a:prstGeom>
          <a:noFill/>
        </p:spPr>
      </p:pic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2500298" y="285728"/>
            <a:ext cx="435771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My father was a gambling man</a:t>
            </a:r>
            <a:r>
              <a:rPr lang="en-U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</a:t>
            </a:r>
            <a:r>
              <a:rPr lang="es-ES" b="1" dirty="0" smtClean="0">
                <a:solidFill>
                  <a:schemeClr val="bg1"/>
                </a:solidFill>
                <a:latin typeface="Comic Sans MS" pitchFamily="66" charset="0"/>
              </a:rPr>
              <a:t>Mi padre </a:t>
            </a:r>
            <a:r>
              <a:rPr lang="es-ES" b="1" dirty="0">
                <a:solidFill>
                  <a:schemeClr val="bg1"/>
                </a:solidFill>
                <a:latin typeface="Comic Sans MS" pitchFamily="66" charset="0"/>
              </a:rPr>
              <a:t>era un jugador de apuestas</a:t>
            </a: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500034" y="1428736"/>
            <a:ext cx="324008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down in New Orleans</a:t>
            </a:r>
            <a:r>
              <a:rPr 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            </a:t>
            </a:r>
            <a:r>
              <a:rPr lang="es-ES" b="1" dirty="0">
                <a:solidFill>
                  <a:schemeClr val="bg1"/>
                </a:solidFill>
                <a:latin typeface="Comic Sans MS" pitchFamily="66" charset="0"/>
              </a:rPr>
              <a:t>allá abajo en New Orleáns</a:t>
            </a:r>
          </a:p>
        </p:txBody>
      </p:sp>
      <p:pic>
        <p:nvPicPr>
          <p:cNvPr id="10" name="Picture 2" descr="C:\Documents and Settings\Administrador\Escritorio\28446-800x600-The-villi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1"/>
          </a:xfrm>
          <a:prstGeom prst="rect">
            <a:avLst/>
          </a:prstGeom>
          <a:noFill/>
        </p:spPr>
      </p:pic>
      <p:pic>
        <p:nvPicPr>
          <p:cNvPr id="11" name="Picture 2" descr="C:\Documents and Settings\Administrador\Escritorio\28446-800x600-The-villi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3999" cy="685800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6" presetClass="entr" presetSubtype="2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9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Documents and Settings\Administrador\Escritorio\630059-800x600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357158" y="1928802"/>
            <a:ext cx="345598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 suitcase and a trump</a:t>
            </a:r>
            <a:r>
              <a:rPr lang="en-U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es una maleta y un triunfo</a:t>
            </a: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285720" y="714356"/>
            <a:ext cx="54006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Now the only thing a gambler needs is</a:t>
            </a:r>
            <a:r>
              <a:rPr lang="en-U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ahora la única cosa que un apostador necesita</a:t>
            </a:r>
            <a:r>
              <a:rPr lang="es-ES" dirty="0"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0" grpId="0"/>
      <p:bldP spid="133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1" name="Picture 15" descr="5140402907_c71aabf98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4498975" y="1773238"/>
            <a:ext cx="464502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is when</a:t>
            </a:r>
            <a:r>
              <a:rPr lang="en-US" sz="2000" dirty="0">
                <a:solidFill>
                  <a:srgbClr val="0000FF"/>
                </a:solidFill>
              </a:rPr>
              <a:t>  </a:t>
            </a: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he's all drunk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es cuando él esté totalmente borracho</a:t>
            </a: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323850" y="692150"/>
            <a:ext cx="59753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And the only time he'll be satisfied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Y el único momento en que él estará satisfecho</a:t>
            </a:r>
            <a:r>
              <a:rPr lang="es-ES" dirty="0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</p:txBody>
      </p:sp>
      <p:pic>
        <p:nvPicPr>
          <p:cNvPr id="16388" name="Picture 4" descr="http://t1.gstatic.com/images?q=tbn:ANd9GcSE0lw13WtRbz8sfbDHmPj-Gv34uuuAxLoZUdTXq7pPjlRorCATfRprYuu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37845" cy="6858000"/>
          </a:xfrm>
          <a:prstGeom prst="rect">
            <a:avLst/>
          </a:prstGeom>
          <a:noFill/>
        </p:spPr>
      </p:pic>
      <p:pic>
        <p:nvPicPr>
          <p:cNvPr id="9" name="Picture 4" descr="http://t1.gstatic.com/images?q=tbn:ANd9GcSE0lw13WtRbz8sfbDHmPj-Gv34uuuAxLoZUdTXq7pPjlRorCATfRprYuu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7845" cy="6858000"/>
          </a:xfrm>
          <a:prstGeom prst="rect">
            <a:avLst/>
          </a:prstGeom>
          <a:noFill/>
        </p:spPr>
      </p:pic>
      <p:pic>
        <p:nvPicPr>
          <p:cNvPr id="10" name="Picture 4" descr="http://t1.gstatic.com/images?q=tbn:ANd9GcSE0lw13WtRbz8sfbDHmPj-Gv34uuuAxLoZUdTXq7pPjlRorCATfRprYuu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5" y="0"/>
            <a:ext cx="9137845" cy="6858000"/>
          </a:xfrm>
          <a:prstGeom prst="rect">
            <a:avLst/>
          </a:prstGeom>
          <a:noFill/>
        </p:spPr>
      </p:pic>
      <p:pic>
        <p:nvPicPr>
          <p:cNvPr id="11" name="Picture 4" descr="http://t1.gstatic.com/images?q=tbn:ANd9GcSE0lw13WtRbz8sfbDHmPj-Gv34uuuAxLoZUdTXq7pPjlRorCATfRprYuu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5" y="0"/>
            <a:ext cx="913784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9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500"/>
                            </p:stCondLst>
                            <p:childTnLst>
                              <p:par>
                                <p:cTn id="41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6" grpId="0"/>
      <p:bldP spid="1434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1" name="AutoShape 5" descr="9k="/>
          <p:cNvSpPr>
            <a:spLocks noChangeAspect="1" noChangeArrowheads="1"/>
          </p:cNvSpPr>
          <p:nvPr/>
        </p:nvSpPr>
        <p:spPr bwMode="auto">
          <a:xfrm>
            <a:off x="3967163" y="2824163"/>
            <a:ext cx="1209675" cy="1209675"/>
          </a:xfrm>
          <a:prstGeom prst="rect">
            <a:avLst/>
          </a:prstGeom>
          <a:noFill/>
        </p:spPr>
        <p:txBody>
          <a:bodyPr/>
          <a:lstStyle/>
          <a:p>
            <a:endParaRPr lang="en-US" dirty="0"/>
          </a:p>
        </p:txBody>
      </p:sp>
      <p:sp>
        <p:nvSpPr>
          <p:cNvPr id="60423" name="AutoShape 7" descr="9k="/>
          <p:cNvSpPr>
            <a:spLocks noChangeAspect="1" noChangeArrowheads="1"/>
          </p:cNvSpPr>
          <p:nvPr/>
        </p:nvSpPr>
        <p:spPr bwMode="auto">
          <a:xfrm>
            <a:off x="3967163" y="2824163"/>
            <a:ext cx="1209675" cy="1209675"/>
          </a:xfrm>
          <a:prstGeom prst="rect">
            <a:avLst/>
          </a:prstGeom>
          <a:noFill/>
        </p:spPr>
        <p:txBody>
          <a:bodyPr/>
          <a:lstStyle/>
          <a:p>
            <a:endParaRPr lang="en-US" dirty="0"/>
          </a:p>
        </p:txBody>
      </p:sp>
      <p:sp>
        <p:nvSpPr>
          <p:cNvPr id="60424" name="Rectangle 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66">
                  <a:gamma/>
                  <a:shade val="46275"/>
                  <a:invGamma/>
                </a:srgbClr>
              </a:gs>
              <a:gs pos="50000">
                <a:srgbClr val="339966"/>
              </a:gs>
              <a:gs pos="100000">
                <a:srgbClr val="339966">
                  <a:gamma/>
                  <a:shade val="46275"/>
                  <a:invGamma/>
                </a:srgbClr>
              </a:gs>
            </a:gsLst>
            <a:lin ang="0" scaled="1"/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dirty="0"/>
          </a:p>
        </p:txBody>
      </p:sp>
      <p:pic>
        <p:nvPicPr>
          <p:cNvPr id="60426" name="Picture 10" descr="The_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1052513"/>
            <a:ext cx="4824412" cy="4824412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60427" name="Line 11"/>
          <p:cNvSpPr>
            <a:spLocks noChangeShapeType="1"/>
          </p:cNvSpPr>
          <p:nvPr/>
        </p:nvSpPr>
        <p:spPr bwMode="auto">
          <a:xfrm>
            <a:off x="250825" y="333375"/>
            <a:ext cx="0" cy="619125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60428" name="Line 12"/>
          <p:cNvSpPr>
            <a:spLocks noChangeShapeType="1"/>
          </p:cNvSpPr>
          <p:nvPr/>
        </p:nvSpPr>
        <p:spPr bwMode="auto">
          <a:xfrm>
            <a:off x="250825" y="333375"/>
            <a:ext cx="8642350" cy="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60429" name="Line 13"/>
          <p:cNvSpPr>
            <a:spLocks noChangeShapeType="1"/>
          </p:cNvSpPr>
          <p:nvPr/>
        </p:nvSpPr>
        <p:spPr bwMode="auto">
          <a:xfrm>
            <a:off x="8893175" y="333375"/>
            <a:ext cx="0" cy="619125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60430" name="Line 14"/>
          <p:cNvSpPr>
            <a:spLocks noChangeShapeType="1"/>
          </p:cNvSpPr>
          <p:nvPr/>
        </p:nvSpPr>
        <p:spPr bwMode="auto">
          <a:xfrm>
            <a:off x="250825" y="6524625"/>
            <a:ext cx="8642350" cy="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pic>
        <p:nvPicPr>
          <p:cNvPr id="13" name="Picture 10" descr="The_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1071546"/>
            <a:ext cx="4824412" cy="4824412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60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0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0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6" name="Rectangl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3300"/>
              </a:gs>
              <a:gs pos="100000">
                <a:srgbClr val="FF9900"/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dirty="0"/>
          </a:p>
        </p:txBody>
      </p:sp>
      <p:pic>
        <p:nvPicPr>
          <p:cNvPr id="61448" name="Picture 8" descr="48503327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908050"/>
            <a:ext cx="4967288" cy="4967288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61449" name="Line 9"/>
          <p:cNvSpPr>
            <a:spLocks noChangeShapeType="1"/>
          </p:cNvSpPr>
          <p:nvPr/>
        </p:nvSpPr>
        <p:spPr bwMode="auto">
          <a:xfrm>
            <a:off x="250825" y="333375"/>
            <a:ext cx="0" cy="619125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61450" name="Line 10"/>
          <p:cNvSpPr>
            <a:spLocks noChangeShapeType="1"/>
          </p:cNvSpPr>
          <p:nvPr/>
        </p:nvSpPr>
        <p:spPr bwMode="auto">
          <a:xfrm>
            <a:off x="250825" y="333375"/>
            <a:ext cx="8642350" cy="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61451" name="Line 11"/>
          <p:cNvSpPr>
            <a:spLocks noChangeShapeType="1"/>
          </p:cNvSpPr>
          <p:nvPr/>
        </p:nvSpPr>
        <p:spPr bwMode="auto">
          <a:xfrm>
            <a:off x="8893175" y="333375"/>
            <a:ext cx="0" cy="619125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61452" name="Line 12"/>
          <p:cNvSpPr>
            <a:spLocks noChangeShapeType="1"/>
          </p:cNvSpPr>
          <p:nvPr/>
        </p:nvSpPr>
        <p:spPr bwMode="auto">
          <a:xfrm>
            <a:off x="250825" y="6524625"/>
            <a:ext cx="8642350" cy="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pic>
        <p:nvPicPr>
          <p:cNvPr id="8" name="Picture 8" descr="48503327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928670"/>
            <a:ext cx="4967288" cy="4967288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61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90" name="Rectangl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69696">
                  <a:gamma/>
                  <a:shade val="46275"/>
                  <a:invGamma/>
                </a:srgbClr>
              </a:gs>
              <a:gs pos="50000">
                <a:srgbClr val="969696"/>
              </a:gs>
              <a:gs pos="100000">
                <a:srgbClr val="969696">
                  <a:gamma/>
                  <a:shade val="46275"/>
                  <a:invGamma/>
                </a:srgbClr>
              </a:gs>
            </a:gsLst>
            <a:lin ang="16200000" scaled="1"/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dirty="0"/>
          </a:p>
        </p:txBody>
      </p:sp>
      <p:pic>
        <p:nvPicPr>
          <p:cNvPr id="67589" name="Picture 5" descr="33361652_6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1341438"/>
            <a:ext cx="5616575" cy="4213225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67591" name="Line 7"/>
          <p:cNvSpPr>
            <a:spLocks noChangeShapeType="1"/>
          </p:cNvSpPr>
          <p:nvPr/>
        </p:nvSpPr>
        <p:spPr bwMode="auto">
          <a:xfrm>
            <a:off x="250825" y="333375"/>
            <a:ext cx="0" cy="619125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67592" name="Line 8"/>
          <p:cNvSpPr>
            <a:spLocks noChangeShapeType="1"/>
          </p:cNvSpPr>
          <p:nvPr/>
        </p:nvSpPr>
        <p:spPr bwMode="auto">
          <a:xfrm>
            <a:off x="250825" y="333375"/>
            <a:ext cx="8642350" cy="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67596" name="Line 12"/>
          <p:cNvSpPr>
            <a:spLocks noChangeShapeType="1"/>
          </p:cNvSpPr>
          <p:nvPr/>
        </p:nvSpPr>
        <p:spPr bwMode="auto">
          <a:xfrm>
            <a:off x="8893175" y="333375"/>
            <a:ext cx="0" cy="619125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67597" name="Line 13"/>
          <p:cNvSpPr>
            <a:spLocks noChangeShapeType="1"/>
          </p:cNvSpPr>
          <p:nvPr/>
        </p:nvSpPr>
        <p:spPr bwMode="auto">
          <a:xfrm>
            <a:off x="250825" y="6524625"/>
            <a:ext cx="8642350" cy="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pic>
        <p:nvPicPr>
          <p:cNvPr id="9" name="Picture 5" descr="33361652_6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1357298"/>
            <a:ext cx="5616575" cy="4213225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E6E6E6"/>
              </a:gs>
              <a:gs pos="7499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1">
                <a:srgbClr val="E6E6E6"/>
              </a:gs>
              <a:gs pos="66001">
                <a:srgbClr val="7D8496"/>
              </a:gs>
              <a:gs pos="73500">
                <a:srgbClr val="E6E6E6"/>
              </a:gs>
              <a:gs pos="925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dirty="0"/>
          </a:p>
        </p:txBody>
      </p:sp>
      <p:pic>
        <p:nvPicPr>
          <p:cNvPr id="62469" name="Picture 5" descr="ANd9GcQ8J_SwWlMMbq5J2Z9aoo8PH-7NDZwMyiGQb8ik2VuWz0DUUKbNdg&amp;t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1268413"/>
            <a:ext cx="6697663" cy="4213225"/>
          </a:xfrm>
          <a:prstGeom prst="rect">
            <a:avLst/>
          </a:prstGeom>
          <a:noFill/>
          <a:ln w="76200" cmpd="tri">
            <a:solidFill>
              <a:srgbClr val="5F5F5F"/>
            </a:solidFill>
            <a:miter lim="800000"/>
            <a:headEnd/>
            <a:tailEnd/>
          </a:ln>
        </p:spPr>
      </p:pic>
      <p:sp>
        <p:nvSpPr>
          <p:cNvPr id="62471" name="Line 7"/>
          <p:cNvSpPr>
            <a:spLocks noChangeShapeType="1"/>
          </p:cNvSpPr>
          <p:nvPr/>
        </p:nvSpPr>
        <p:spPr bwMode="auto">
          <a:xfrm>
            <a:off x="250825" y="333375"/>
            <a:ext cx="0" cy="6191250"/>
          </a:xfrm>
          <a:prstGeom prst="line">
            <a:avLst/>
          </a:prstGeom>
          <a:noFill/>
          <a:ln w="76200" cmpd="tri">
            <a:solidFill>
              <a:srgbClr val="5F5F5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62472" name="Line 8"/>
          <p:cNvSpPr>
            <a:spLocks noChangeShapeType="1"/>
          </p:cNvSpPr>
          <p:nvPr/>
        </p:nvSpPr>
        <p:spPr bwMode="auto">
          <a:xfrm>
            <a:off x="250825" y="333375"/>
            <a:ext cx="8642350" cy="0"/>
          </a:xfrm>
          <a:prstGeom prst="line">
            <a:avLst/>
          </a:prstGeom>
          <a:noFill/>
          <a:ln w="76200" cmpd="tri">
            <a:solidFill>
              <a:srgbClr val="5F5F5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62473" name="Line 9"/>
          <p:cNvSpPr>
            <a:spLocks noChangeShapeType="1"/>
          </p:cNvSpPr>
          <p:nvPr/>
        </p:nvSpPr>
        <p:spPr bwMode="auto">
          <a:xfrm>
            <a:off x="8893175" y="333375"/>
            <a:ext cx="0" cy="6191250"/>
          </a:xfrm>
          <a:prstGeom prst="line">
            <a:avLst/>
          </a:prstGeom>
          <a:noFill/>
          <a:ln w="76200" cmpd="tri">
            <a:solidFill>
              <a:srgbClr val="5F5F5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62474" name="Line 10"/>
          <p:cNvSpPr>
            <a:spLocks noChangeShapeType="1"/>
          </p:cNvSpPr>
          <p:nvPr/>
        </p:nvSpPr>
        <p:spPr bwMode="auto">
          <a:xfrm>
            <a:off x="250825" y="6524625"/>
            <a:ext cx="8642350" cy="0"/>
          </a:xfrm>
          <a:prstGeom prst="line">
            <a:avLst/>
          </a:prstGeom>
          <a:noFill/>
          <a:ln w="76200" cmpd="tri">
            <a:solidFill>
              <a:srgbClr val="5F5F5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pic>
        <p:nvPicPr>
          <p:cNvPr id="8" name="Picture 5" descr="ANd9GcQ8J_SwWlMMbq5J2Z9aoo8PH-7NDZwMyiGQb8ik2VuWz0DUUKbNdg&amp;t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285860"/>
            <a:ext cx="6697663" cy="4213225"/>
          </a:xfrm>
          <a:prstGeom prst="rect">
            <a:avLst/>
          </a:prstGeom>
          <a:noFill/>
          <a:ln w="76200" cmpd="tri">
            <a:solidFill>
              <a:srgbClr val="5F5F5F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8" name="Rectangl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3399">
                  <a:gamma/>
                  <a:shade val="46275"/>
                  <a:invGamma/>
                </a:srgbClr>
              </a:gs>
              <a:gs pos="50000">
                <a:srgbClr val="FF3399"/>
              </a:gs>
              <a:gs pos="100000">
                <a:srgbClr val="FF3399">
                  <a:gamma/>
                  <a:shade val="46275"/>
                  <a:invGamma/>
                </a:srgbClr>
              </a:gs>
            </a:gsLst>
            <a:lin ang="18900000" scaled="1"/>
          </a:gra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64517" name="Picture 5" descr="Eric%2BBurdon%2B%2BThe%2BAnimals%2BAnimals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908050"/>
            <a:ext cx="3935412" cy="4968875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64519" name="Line 7"/>
          <p:cNvSpPr>
            <a:spLocks noChangeShapeType="1"/>
          </p:cNvSpPr>
          <p:nvPr/>
        </p:nvSpPr>
        <p:spPr bwMode="auto">
          <a:xfrm>
            <a:off x="250825" y="333375"/>
            <a:ext cx="8642350" cy="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64520" name="Line 8"/>
          <p:cNvSpPr>
            <a:spLocks noChangeShapeType="1"/>
          </p:cNvSpPr>
          <p:nvPr/>
        </p:nvSpPr>
        <p:spPr bwMode="auto">
          <a:xfrm>
            <a:off x="250825" y="333375"/>
            <a:ext cx="0" cy="619125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64521" name="Line 9"/>
          <p:cNvSpPr>
            <a:spLocks noChangeShapeType="1"/>
          </p:cNvSpPr>
          <p:nvPr/>
        </p:nvSpPr>
        <p:spPr bwMode="auto">
          <a:xfrm>
            <a:off x="8893175" y="333375"/>
            <a:ext cx="0" cy="619125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64522" name="Line 10"/>
          <p:cNvSpPr>
            <a:spLocks noChangeShapeType="1"/>
          </p:cNvSpPr>
          <p:nvPr/>
        </p:nvSpPr>
        <p:spPr bwMode="auto">
          <a:xfrm>
            <a:off x="250825" y="6524625"/>
            <a:ext cx="8642350" cy="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pic>
        <p:nvPicPr>
          <p:cNvPr id="8" name="Picture 5" descr="Eric%2BBurdon%2B%2BThe%2BAnimals%2BAnimals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857232"/>
            <a:ext cx="3935412" cy="4968875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2" name="Rectangl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99FF"/>
              </a:gs>
              <a:gs pos="50000">
                <a:srgbClr val="6600FF"/>
              </a:gs>
              <a:gs pos="100000">
                <a:srgbClr val="0099FF"/>
              </a:gs>
            </a:gsLst>
            <a:path path="circle">
              <a:fillToRect l="50000" t="50000" r="50000" b="50000"/>
            </a:path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65541" name="Picture 5" descr="album-absolute-animals-1964-19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1052513"/>
            <a:ext cx="4679950" cy="4679950"/>
          </a:xfrm>
          <a:prstGeom prst="rect">
            <a:avLst/>
          </a:prstGeom>
          <a:noFill/>
          <a:ln w="76200" cmpd="tri">
            <a:solidFill>
              <a:srgbClr val="0099FF"/>
            </a:solidFill>
            <a:miter lim="800000"/>
            <a:headEnd/>
            <a:tailEnd/>
          </a:ln>
        </p:spPr>
      </p:pic>
      <p:sp>
        <p:nvSpPr>
          <p:cNvPr id="65543" name="Line 7"/>
          <p:cNvSpPr>
            <a:spLocks noChangeShapeType="1"/>
          </p:cNvSpPr>
          <p:nvPr/>
        </p:nvSpPr>
        <p:spPr bwMode="auto">
          <a:xfrm>
            <a:off x="250825" y="333375"/>
            <a:ext cx="0" cy="619125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65544" name="Line 8"/>
          <p:cNvSpPr>
            <a:spLocks noChangeShapeType="1"/>
          </p:cNvSpPr>
          <p:nvPr/>
        </p:nvSpPr>
        <p:spPr bwMode="auto">
          <a:xfrm>
            <a:off x="250825" y="333375"/>
            <a:ext cx="8642350" cy="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65545" name="Line 9"/>
          <p:cNvSpPr>
            <a:spLocks noChangeShapeType="1"/>
          </p:cNvSpPr>
          <p:nvPr/>
        </p:nvSpPr>
        <p:spPr bwMode="auto">
          <a:xfrm>
            <a:off x="8893175" y="333375"/>
            <a:ext cx="0" cy="619125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65546" name="Line 10"/>
          <p:cNvSpPr>
            <a:spLocks noChangeShapeType="1"/>
          </p:cNvSpPr>
          <p:nvPr/>
        </p:nvSpPr>
        <p:spPr bwMode="auto">
          <a:xfrm>
            <a:off x="250825" y="6524625"/>
            <a:ext cx="8642350" cy="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pic>
        <p:nvPicPr>
          <p:cNvPr id="8" name="Picture 5" descr="album-absolute-animals-1964-19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1071546"/>
            <a:ext cx="4679950" cy="4679950"/>
          </a:xfrm>
          <a:prstGeom prst="rect">
            <a:avLst/>
          </a:prstGeom>
          <a:noFill/>
          <a:ln w="76200" cmpd="tri">
            <a:solidFill>
              <a:srgbClr val="0099FF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66565" name="Picture 5" descr="new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9144000" cy="5756275"/>
          </a:xfrm>
          <a:prstGeom prst="rect">
            <a:avLst/>
          </a:prstGeom>
          <a:noFill/>
        </p:spPr>
      </p:pic>
      <p:pic>
        <p:nvPicPr>
          <p:cNvPr id="4" name="Picture 5" descr="new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9144000" cy="57562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Documents and Settings\Administrador\Escritorio\1017712-800x600-story-time---richard-ramse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4500562" y="285728"/>
            <a:ext cx="41767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Oh mother, tell your children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</a:t>
            </a:r>
            <a:r>
              <a:rPr lang="es-ES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Oh madre, dile a tus niños</a:t>
            </a:r>
            <a:endParaRPr lang="es-ES" dirty="0">
              <a:latin typeface="Comic Sans MS" pitchFamily="66" charset="0"/>
            </a:endParaRP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2285984" y="1285860"/>
            <a:ext cx="4248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Not to do what I have done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</a:t>
            </a:r>
            <a:r>
              <a:rPr lang="es-ES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que no hagan</a:t>
            </a:r>
            <a:r>
              <a:rPr 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lo que yo he hecho</a:t>
            </a:r>
            <a:r>
              <a:rPr lang="es-ES" sz="2000" dirty="0"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ransition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8" grpId="0"/>
      <p:bldP spid="1536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farm8.staticflickr.com/7199/6863302569_b0499ff193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285720" y="1428736"/>
            <a:ext cx="4143404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in the house of the Rising Sun</a:t>
            </a:r>
            <a:r>
              <a:rPr lang="en-U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en la casa del sol naciente</a:t>
            </a: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3428992" y="428604"/>
            <a:ext cx="49688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Spend your lives in sin and misery</a:t>
            </a:r>
            <a:r>
              <a:rPr lang="en-U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Dedicando sus vidas al pecado y la miseria</a:t>
            </a:r>
          </a:p>
        </p:txBody>
      </p:sp>
    </p:spTree>
  </p:cSld>
  <p:clrMapOvr>
    <a:masterClrMapping/>
  </p:clrMapOvr>
  <p:transition advClick="0" advTm="20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/>
      <p:bldP spid="1639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n-US" sz="2400" b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pic>
        <p:nvPicPr>
          <p:cNvPr id="17424" name="Picture 16" descr="subir a tren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1258888" y="549275"/>
            <a:ext cx="673258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Well, I've got one foot on the platform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Bien, puse un pie en la acera, al costado del ferrocarril</a:t>
            </a:r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1042988" y="1989138"/>
            <a:ext cx="36734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the other foot on the train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    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y el otro pie en el tren</a:t>
            </a:r>
            <a:r>
              <a:rPr lang="es-ES" sz="2000" dirty="0">
                <a:solidFill>
                  <a:srgbClr val="0000FF"/>
                </a:solidFill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ransition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8" grpId="0"/>
      <p:bldP spid="174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5" name="Picture 13" descr="4160303953_1c033980c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4356100" y="549275"/>
            <a:ext cx="41052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I'm going back to New Orleans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</a:t>
            </a:r>
            <a:r>
              <a:rPr lang="es-ES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Voy de regreso a New Orleáns</a:t>
            </a:r>
            <a:endParaRPr lang="es-ES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4140200" y="1773238"/>
            <a:ext cx="468153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To wear that ball and chain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</a:t>
            </a:r>
            <a:r>
              <a:rPr lang="es-ES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para ponerme</a:t>
            </a:r>
            <a:r>
              <a:rPr 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esa bola y cadena</a:t>
            </a:r>
            <a:endParaRPr lang="es-ES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0" grpId="0"/>
      <p:bldP spid="1844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5445125"/>
            <a:ext cx="8229600" cy="4525963"/>
          </a:xfrm>
        </p:spPr>
        <p:txBody>
          <a:bodyPr/>
          <a:lstStyle/>
          <a:p>
            <a:pPr algn="ctr">
              <a:buFontTx/>
              <a:buNone/>
            </a:pPr>
            <a:r>
              <a:rPr lang="es-ES" sz="2000" b="1" dirty="0">
                <a:solidFill>
                  <a:schemeClr val="bg1"/>
                </a:solidFill>
                <a:latin typeface="Comic Sans MS" pitchFamily="66" charset="0"/>
              </a:rPr>
              <a:t>; </a:t>
            </a:r>
          </a:p>
          <a:p>
            <a:pPr algn="ctr">
              <a:buFontTx/>
              <a:buNone/>
            </a:pPr>
            <a:r>
              <a:rPr lang="es-ES" sz="2000" b="1" dirty="0">
                <a:solidFill>
                  <a:schemeClr val="bg1"/>
                </a:solidFill>
                <a:latin typeface="Comic Sans MS" pitchFamily="66" charset="0"/>
              </a:rPr>
              <a:t>                         </a:t>
            </a:r>
          </a:p>
          <a:p>
            <a:pPr>
              <a:buFontTx/>
              <a:buNone/>
            </a:pPr>
            <a:endParaRPr lang="es-ES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2050" name="Picture 2" descr="C:\Documents and Settings\Administrador\Escritorio\casa pobre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5143504" y="2000240"/>
            <a:ext cx="3598863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they call it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the rising sun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le llaman el sol naciente</a:t>
            </a: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571472" y="928670"/>
            <a:ext cx="51117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Well, There is a house in New Orleans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bien,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hay una casa en New Orleáns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5" grpId="0"/>
      <p:bldP spid="1946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4" name="Rectangle 1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5435600" y="260350"/>
            <a:ext cx="1549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dirty="0">
                <a:solidFill>
                  <a:srgbClr val="66FFFF"/>
                </a:solidFill>
              </a:rPr>
              <a:t> </a:t>
            </a:r>
            <a:endParaRPr lang="es-ES" b="1" dirty="0">
              <a:solidFill>
                <a:srgbClr val="66FFFF"/>
              </a:solidFill>
              <a:latin typeface="Comic Sans MS" pitchFamily="66" charset="0"/>
            </a:endParaRPr>
          </a:p>
        </p:txBody>
      </p:sp>
      <p:sp>
        <p:nvSpPr>
          <p:cNvPr id="20491" name="Text Box 11"/>
          <p:cNvSpPr txBox="1">
            <a:spLocks noChangeArrowheads="1"/>
          </p:cNvSpPr>
          <p:nvPr/>
        </p:nvSpPr>
        <p:spPr bwMode="auto">
          <a:xfrm>
            <a:off x="5435600" y="0"/>
            <a:ext cx="10429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dirty="0"/>
          </a:p>
        </p:txBody>
      </p:sp>
      <p:pic>
        <p:nvPicPr>
          <p:cNvPr id="2051" name="Picture 3" descr="C:\Documents and Settings\Administrador\Escritorio\aldo 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8" name="Text Box 18"/>
          <p:cNvSpPr txBox="1">
            <a:spLocks noChangeArrowheads="1"/>
          </p:cNvSpPr>
          <p:nvPr/>
        </p:nvSpPr>
        <p:spPr bwMode="auto">
          <a:xfrm>
            <a:off x="2771775" y="2276475"/>
            <a:ext cx="63722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And it's been the ruin of many  poor Boys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</a:t>
            </a:r>
            <a:r>
              <a:rPr lang="es-ES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Y ella había sido la ruina de muchos muchachos pobres</a:t>
            </a:r>
          </a:p>
        </p:txBody>
      </p:sp>
      <p:sp>
        <p:nvSpPr>
          <p:cNvPr id="20501" name="Text Box 21"/>
          <p:cNvSpPr txBox="1">
            <a:spLocks noChangeArrowheads="1"/>
          </p:cNvSpPr>
          <p:nvPr/>
        </p:nvSpPr>
        <p:spPr bwMode="auto">
          <a:xfrm>
            <a:off x="4356100" y="3573463"/>
            <a:ext cx="4392613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and God I know I'm one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  </a:t>
            </a:r>
            <a:r>
              <a:rPr lang="es-ES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y Dios, yo sé que soy uno de ellos</a:t>
            </a:r>
          </a:p>
        </p:txBody>
      </p:sp>
      <p:pic>
        <p:nvPicPr>
          <p:cNvPr id="17" name="Picture 3" descr="C:\Documents and Settings\Administrador\Escritorio\aldo 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8" name="Picture 3" descr="C:\Documents and Settings\Administrador\Escritorio\aldo 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6143636" y="285728"/>
            <a:ext cx="121444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Vocalista</a:t>
            </a:r>
            <a:endParaRPr lang="en-US" sz="12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6000760" y="500042"/>
            <a:ext cx="1500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Eric Burdon</a:t>
            </a:r>
            <a:endParaRPr lang="en-US" sz="14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2052" name="Picture 4" descr="C:\Documents and Settings\Administrador\Escritorio\Eric Burdon &amp; War with Jimi Hendri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2977" cy="6858000"/>
          </a:xfrm>
          <a:prstGeom prst="rect">
            <a:avLst/>
          </a:prstGeom>
          <a:noFill/>
        </p:spPr>
      </p:pic>
      <p:pic>
        <p:nvPicPr>
          <p:cNvPr id="23" name="Picture 4" descr="C:\Documents and Settings\Administrador\Escritorio\Eric Burdon &amp; War with Jimi Hendri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2977" cy="6858000"/>
          </a:xfrm>
          <a:prstGeom prst="rect">
            <a:avLst/>
          </a:prstGeom>
          <a:noFill/>
        </p:spPr>
      </p:pic>
      <p:pic>
        <p:nvPicPr>
          <p:cNvPr id="24" name="Picture 4" descr="C:\Documents and Settings\Administrador\Escritorio\Eric Burdon &amp; War with Jimi Hendri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24" y="1"/>
            <a:ext cx="9142976" cy="6858000"/>
          </a:xfrm>
          <a:prstGeom prst="rect">
            <a:avLst/>
          </a:prstGeom>
          <a:noFill/>
        </p:spPr>
      </p:pic>
      <p:sp>
        <p:nvSpPr>
          <p:cNvPr id="22" name="21 CuadroTexto"/>
          <p:cNvSpPr txBox="1"/>
          <p:nvPr/>
        </p:nvSpPr>
        <p:spPr>
          <a:xfrm>
            <a:off x="4143372" y="1571612"/>
            <a:ext cx="15716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Jimi Hendrix</a:t>
            </a:r>
            <a:endParaRPr lang="en-US" sz="14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357158" y="285728"/>
            <a:ext cx="1500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Eric Burdon</a:t>
            </a:r>
            <a:endParaRPr lang="en-US" sz="14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25" name="Picture 2" descr="C:\Documents and Settings\Administrador\Escritorio\aldo 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2"/>
            <a:ext cx="9142859" cy="6857998"/>
          </a:xfrm>
          <a:prstGeom prst="rect">
            <a:avLst/>
          </a:prstGeom>
          <a:noFill/>
        </p:spPr>
      </p:pic>
      <p:sp>
        <p:nvSpPr>
          <p:cNvPr id="26" name="25 CuadroTexto"/>
          <p:cNvSpPr txBox="1"/>
          <p:nvPr/>
        </p:nvSpPr>
        <p:spPr>
          <a:xfrm>
            <a:off x="3929058" y="1714488"/>
            <a:ext cx="1500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Eric Burdon</a:t>
            </a:r>
            <a:endParaRPr lang="en-US" sz="14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3" name="Text Box 13"/>
          <p:cNvSpPr txBox="1">
            <a:spLocks noChangeArrowheads="1"/>
          </p:cNvSpPr>
          <p:nvPr/>
        </p:nvSpPr>
        <p:spPr bwMode="auto">
          <a:xfrm>
            <a:off x="7858148" y="6215082"/>
            <a:ext cx="100013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Roberto</a:t>
            </a:r>
          </a:p>
        </p:txBody>
      </p:sp>
    </p:spTree>
  </p:cSld>
  <p:clrMapOvr>
    <a:masterClrMapping/>
  </p:clrMapOvr>
  <p:transition advClick="0" advTm="4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200"/>
                            </p:stCondLst>
                            <p:childTnLst>
                              <p:par>
                                <p:cTn id="18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200"/>
                            </p:stCondLst>
                            <p:childTnLst>
                              <p:par>
                                <p:cTn id="33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200"/>
                            </p:stCondLst>
                            <p:childTnLst>
                              <p:par>
                                <p:cTn id="41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6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12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7200"/>
                            </p:stCondLst>
                            <p:childTnLst>
                              <p:par>
                                <p:cTn id="70" presetID="16" presetClass="entr" presetSubtype="2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7" presetClass="entr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1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8" grpId="0"/>
      <p:bldP spid="20501" grpId="0"/>
      <p:bldP spid="22" grpId="0"/>
      <p:bldP spid="21" grpId="0"/>
      <p:bldP spid="26" grpId="1"/>
      <p:bldP spid="26" grpId="2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2329</TotalTime>
  <Words>429</Words>
  <Application>Microsoft Office PowerPoint</Application>
  <PresentationFormat>Presentación en pantalla (4:3)</PresentationFormat>
  <Paragraphs>72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 </vt:lpstr>
      <vt:lpstr>Diapositiva 18</vt:lpstr>
      <vt:lpstr>Diapositiva 19</vt:lpstr>
      <vt:lpstr>Diapositiva 20</vt:lpstr>
      <vt:lpstr>Diapositiva 21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HOUSE OF THE RISING SUN (1964)</dc:title>
  <cp:lastModifiedBy>Roberto</cp:lastModifiedBy>
  <cp:revision>153</cp:revision>
  <dcterms:created xsi:type="dcterms:W3CDTF">2007-04-03T17:09:42Z</dcterms:created>
  <dcterms:modified xsi:type="dcterms:W3CDTF">2012-08-31T23:40:06Z</dcterms:modified>
</cp:coreProperties>
</file>