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70" r:id="rId4"/>
    <p:sldId id="269" r:id="rId5"/>
    <p:sldId id="268" r:id="rId6"/>
    <p:sldId id="267" r:id="rId7"/>
    <p:sldId id="266" r:id="rId8"/>
    <p:sldId id="265" r:id="rId9"/>
    <p:sldId id="264" r:id="rId10"/>
    <p:sldId id="263" r:id="rId11"/>
    <p:sldId id="262" r:id="rId12"/>
    <p:sldId id="261" r:id="rId13"/>
    <p:sldId id="260" r:id="rId14"/>
    <p:sldId id="259" r:id="rId15"/>
    <p:sldId id="258" r:id="rId16"/>
    <p:sldId id="272" r:id="rId17"/>
    <p:sldId id="273" r:id="rId1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505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5186C1-DB42-44CC-9ACA-C089AA3CC4C5}" type="datetimeFigureOut">
              <a:rPr lang="es-ES" smtClean="0"/>
              <a:pPr/>
              <a:t>05/10/2012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59FEA-0D62-4216-BC2C-23042A56CB04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5186C1-DB42-44CC-9ACA-C089AA3CC4C5}" type="datetimeFigureOut">
              <a:rPr lang="es-ES" smtClean="0"/>
              <a:pPr/>
              <a:t>05/10/2012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59FEA-0D62-4216-BC2C-23042A56CB04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5186C1-DB42-44CC-9ACA-C089AA3CC4C5}" type="datetimeFigureOut">
              <a:rPr lang="es-ES" smtClean="0"/>
              <a:pPr/>
              <a:t>05/10/2012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59FEA-0D62-4216-BC2C-23042A56CB04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5186C1-DB42-44CC-9ACA-C089AA3CC4C5}" type="datetimeFigureOut">
              <a:rPr lang="es-ES" smtClean="0"/>
              <a:pPr/>
              <a:t>05/10/2012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59FEA-0D62-4216-BC2C-23042A56CB04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5186C1-DB42-44CC-9ACA-C089AA3CC4C5}" type="datetimeFigureOut">
              <a:rPr lang="es-ES" smtClean="0"/>
              <a:pPr/>
              <a:t>05/10/2012</a:t>
            </a:fld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59FEA-0D62-4216-BC2C-23042A56CB04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5186C1-DB42-44CC-9ACA-C089AA3CC4C5}" type="datetimeFigureOut">
              <a:rPr lang="es-ES" smtClean="0"/>
              <a:pPr/>
              <a:t>05/10/2012</a:t>
            </a:fld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59FEA-0D62-4216-BC2C-23042A56CB04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5186C1-DB42-44CC-9ACA-C089AA3CC4C5}" type="datetimeFigureOut">
              <a:rPr lang="es-ES" smtClean="0"/>
              <a:pPr/>
              <a:t>05/10/2012</a:t>
            </a:fld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59FEA-0D62-4216-BC2C-23042A56CB04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5186C1-DB42-44CC-9ACA-C089AA3CC4C5}" type="datetimeFigureOut">
              <a:rPr lang="es-ES" smtClean="0"/>
              <a:pPr/>
              <a:t>05/10/2012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59FEA-0D62-4216-BC2C-23042A56CB04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5186C1-DB42-44CC-9ACA-C089AA3CC4C5}" type="datetimeFigureOut">
              <a:rPr lang="es-ES" smtClean="0"/>
              <a:pPr/>
              <a:t>05/10/2012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59FEA-0D62-4216-BC2C-23042A56CB04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5186C1-DB42-44CC-9ACA-C089AA3CC4C5}" type="datetimeFigureOut">
              <a:rPr lang="es-ES" smtClean="0"/>
              <a:pPr/>
              <a:t>05/10/2012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59FEA-0D62-4216-BC2C-23042A56CB04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5186C1-DB42-44CC-9ACA-C089AA3CC4C5}" type="datetimeFigureOut">
              <a:rPr lang="es-ES" smtClean="0"/>
              <a:pPr/>
              <a:t>05/10/2012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59FEA-0D62-4216-BC2C-23042A56CB04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C5E392-C146-4048-9FDA-650FD1FC39E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5186C1-DB42-44CC-9ACA-C089AA3CC4C5}" type="datetimeFigureOut">
              <a:rPr lang="es-ES" smtClean="0"/>
              <a:pPr/>
              <a:t>05/10/2012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D59FEA-0D62-4216-BC2C-23042A56CB04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8659608-9D56-4325-A6A1-982E1D1AB601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gif"/><Relationship Id="rId4" Type="http://schemas.openxmlformats.org/officeDocument/2006/relationships/image" Target="../media/image8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www.tvn.hu_02deee4104b0704ec922b49b21c6c6f1[1]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9" name="Picture 5" descr="http://images.coveralia.com/audio/j/Julio_Iglesias-Raices-Fronta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1340768"/>
            <a:ext cx="1417642" cy="1420417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4067944" y="692696"/>
            <a:ext cx="30243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rgbClr val="FFFF00"/>
                </a:solidFill>
              </a:rPr>
              <a:t>Canción: La carretera</a:t>
            </a:r>
          </a:p>
          <a:p>
            <a:r>
              <a:rPr lang="es-ES" sz="2000" b="1" dirty="0" smtClean="0">
                <a:solidFill>
                  <a:srgbClr val="FFFF00"/>
                </a:solidFill>
              </a:rPr>
              <a:t>Interprete Julio iglesias</a:t>
            </a:r>
            <a:endParaRPr lang="es-ES" sz="2000" b="1" dirty="0">
              <a:solidFill>
                <a:srgbClr val="FFFF00"/>
              </a:solidFill>
            </a:endParaRPr>
          </a:p>
        </p:txBody>
      </p:sp>
      <p:pic>
        <p:nvPicPr>
          <p:cNvPr id="1030" name="Picture 6" descr="C:\Users\Usuario\Documents\AWALPAPERS BONITOS\altavoz24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55976" y="4797152"/>
            <a:ext cx="1152128" cy="980306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4067944" y="3212976"/>
            <a:ext cx="445025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u="sng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LA CARRETERA</a:t>
            </a:r>
            <a:endParaRPr lang="es-ES" sz="5400" b="1" u="sng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1026" name="Picture 2" descr="C:\Users\Usuario\Downloads\NECESARIO PARA PPS\z504a099c9c4d3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58000" y="404664"/>
            <a:ext cx="2286000" cy="638175"/>
          </a:xfrm>
          <a:prstGeom prst="rect">
            <a:avLst/>
          </a:prstGeom>
          <a:noFill/>
        </p:spPr>
      </p:pic>
      <p:pic>
        <p:nvPicPr>
          <p:cNvPr id="1028" name="Picture 4" descr="www.leperledelcuore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12160" y="4869160"/>
            <a:ext cx="2705100" cy="864096"/>
          </a:xfrm>
          <a:prstGeom prst="rect">
            <a:avLst/>
          </a:prstGeom>
          <a:noFill/>
        </p:spPr>
      </p:pic>
    </p:spTree>
  </p:cSld>
  <p:clrMapOvr>
    <a:masterClrMapping/>
  </p:clrMapOvr>
  <p:transition advTm="14000">
    <p:sndAc>
      <p:stSnd>
        <p:snd r:embed="rId2" name="julio iglesias - la carreter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desktop_ru_doroga_1024_481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6386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5373216"/>
            <a:ext cx="7248525" cy="638175"/>
          </a:xfrm>
          <a:prstGeom prst="rect">
            <a:avLst/>
          </a:prstGeom>
          <a:noFill/>
        </p:spPr>
      </p:pic>
      <p:pic>
        <p:nvPicPr>
          <p:cNvPr id="16388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5949280"/>
            <a:ext cx="5048250" cy="638175"/>
          </a:xfrm>
          <a:prstGeom prst="rect">
            <a:avLst/>
          </a:prstGeom>
          <a:noFill/>
        </p:spPr>
      </p:pic>
      <p:pic>
        <p:nvPicPr>
          <p:cNvPr id="16390" name="Picture 6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76056" y="5949280"/>
            <a:ext cx="37909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://us.123rf.com/400wm/400/400/lightpoet/lightpoet1202/lightpoet120200129/12405565-conducir-un-coche-por-la-noche-el-hombre-conducia-su-automovil-moderno-en-la-noche-en-una-ciudad-do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5949280"/>
            <a:ext cx="9144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dirty="0" smtClean="0">
                <a:solidFill>
                  <a:srgbClr val="FFFF00"/>
                </a:solidFill>
                <a:latin typeface="Arial Black" pitchFamily="34" charset="0"/>
                <a:cs typeface="Aharoni" pitchFamily="2" charset="-79"/>
              </a:rPr>
              <a:t>kilómetros pasando ,pensando en ella , ¡qué noche! ¡qué silencio! si ella supiera, que estoy corriendo  pensando en ella ..</a:t>
            </a:r>
            <a:endParaRPr lang="es-ES" sz="2000" dirty="0">
              <a:solidFill>
                <a:srgbClr val="FFFF00"/>
              </a:solidFill>
              <a:latin typeface="Arial Black" pitchFamily="34" charset="0"/>
              <a:cs typeface="Aharoni" pitchFamily="2" charset="-79"/>
            </a:endParaRPr>
          </a:p>
        </p:txBody>
      </p:sp>
      <p:pic>
        <p:nvPicPr>
          <p:cNvPr id="15363" name="Picture 3" descr="C:\Users\Usuario\Downloads\14-4-2012\PNG MUJERES\60cc240e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188640"/>
            <a:ext cx="1495053" cy="1993404"/>
          </a:xfrm>
          <a:prstGeom prst="rect">
            <a:avLst/>
          </a:prstGeom>
          <a:noFill/>
        </p:spPr>
      </p:pic>
    </p:spTree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4 -0.08933  -0.046 -0.16667  -0.113 -0.172  C -0.177 -0.17867  -0.237 -0.11867  -0.241 -0.032  C -0.246 0.048  -0.204 0.12267  -0.144 0.128  C -0.089 0.132  -0.037 0.08267  -0.033 0.008  C -0.029 -0.06  -0.064 -0.124  -0.115 -0.12933  C -0.162 -0.13333  -0.206 -0.092  -0.209 -0.02933  C -0.212 0.02667  -0.184 0.08133  -0.142 0.084  C -0.104 0.088  -0.068 0.056  -0.065 0.00533  C -0.063 -0.04  -0.084 -0.084  -0.117 -0.08667  C -0.146 -0.08933  -0.175 -0.06533  -0.177 -0.02667  C -0.179 0.00667  -0.164 0.03867  -0.14 0.04133  C -0.12 0.044  -0.099 0.02933  -0.098 0.00267  C -0.096 -0.01867  -0.104 -0.04133  -0.119 -0.044  C -0.131 -0.044  -0.143 -0.03867  -0.145 -0.024  C -0.146 -0.01467  -0.144 -0.00533  -0.138 -0.00133  C -0.135 0  -0.133 0  -0.13 -0.00133  E" pathEditMode="relative" ptsTypes="">
                                      <p:cBhvr>
                                        <p:cTn id="6" dur="2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ankoboev.Ru_volvo_vt880_truck_green_freeway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0" y="5805264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>
                <a:solidFill>
                  <a:srgbClr val="FFFF00"/>
                </a:solidFill>
              </a:rPr>
              <a:t>Las luces de los coches que van pasando </a:t>
            </a:r>
            <a:r>
              <a:rPr lang="es-ES" sz="2400" b="1" dirty="0" smtClean="0">
                <a:solidFill>
                  <a:srgbClr val="FFFF00"/>
                </a:solidFill>
              </a:rPr>
              <a:t>, el </a:t>
            </a:r>
            <a:r>
              <a:rPr lang="es-ES" sz="2400" b="1" dirty="0">
                <a:solidFill>
                  <a:srgbClr val="FFFF00"/>
                </a:solidFill>
              </a:rPr>
              <a:t>ruido de camiones acelerando </a:t>
            </a: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iudad-de-noche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0" y="6211669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>
                <a:solidFill>
                  <a:srgbClr val="FFFF00"/>
                </a:solidFill>
                <a:latin typeface="Arial Black" pitchFamily="34" charset="0"/>
              </a:rPr>
              <a:t>no hay gente por la calle y está lloviendo </a:t>
            </a:r>
            <a:r>
              <a:rPr lang="es-ES" b="1" dirty="0" smtClean="0">
                <a:solidFill>
                  <a:srgbClr val="FFFF00"/>
                </a:solidFill>
                <a:latin typeface="Arial Black" pitchFamily="34" charset="0"/>
              </a:rPr>
              <a:t>, los </a:t>
            </a:r>
            <a:r>
              <a:rPr lang="es-ES" b="1" dirty="0">
                <a:solidFill>
                  <a:srgbClr val="FFFF00"/>
                </a:solidFill>
                <a:latin typeface="Arial Black" pitchFamily="34" charset="0"/>
              </a:rPr>
              <a:t>pueblos del </a:t>
            </a:r>
            <a:r>
              <a:rPr lang="es-ES" b="1" dirty="0" smtClean="0">
                <a:solidFill>
                  <a:srgbClr val="FFFF00"/>
                </a:solidFill>
                <a:latin typeface="Arial Black" pitchFamily="34" charset="0"/>
              </a:rPr>
              <a:t>camino, </a:t>
            </a:r>
            <a:r>
              <a:rPr lang="es-ES" b="1" dirty="0">
                <a:solidFill>
                  <a:srgbClr val="FFFF00"/>
                </a:solidFill>
                <a:latin typeface="Arial Black" pitchFamily="34" charset="0"/>
              </a:rPr>
              <a:t>ya están durmiendo </a:t>
            </a:r>
            <a:r>
              <a:rPr lang="es-ES" b="1" dirty="0" smtClean="0">
                <a:solidFill>
                  <a:srgbClr val="FFFF00"/>
                </a:solidFill>
                <a:latin typeface="Arial Black" pitchFamily="34" charset="0"/>
              </a:rPr>
              <a:t>, y </a:t>
            </a:r>
            <a:r>
              <a:rPr lang="es-ES" b="1" dirty="0">
                <a:solidFill>
                  <a:srgbClr val="FFFF00"/>
                </a:solidFill>
                <a:latin typeface="Arial Black" pitchFamily="34" charset="0"/>
              </a:rPr>
              <a:t>yo corriendo </a:t>
            </a:r>
            <a:r>
              <a:rPr lang="es-ES" b="1" dirty="0" smtClean="0">
                <a:solidFill>
                  <a:srgbClr val="FFFF00"/>
                </a:solidFill>
                <a:latin typeface="Arial Black" pitchFamily="34" charset="0"/>
              </a:rPr>
              <a:t>, pensando </a:t>
            </a:r>
            <a:r>
              <a:rPr lang="es-ES" b="1" dirty="0">
                <a:solidFill>
                  <a:srgbClr val="FFFF00"/>
                </a:solidFill>
                <a:latin typeface="Arial Black" pitchFamily="34" charset="0"/>
              </a:rPr>
              <a:t>en ella </a:t>
            </a:r>
          </a:p>
        </p:txBody>
      </p:sp>
      <p:pic>
        <p:nvPicPr>
          <p:cNvPr id="13313" name="Picture 1" descr="C:\Users\Usuario\Downloads\14-4-2012\Latas, tazas, bolsos, botellas, marcos gif y otros\8c45071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1268760"/>
            <a:ext cx="7848872" cy="1440160"/>
          </a:xfrm>
          <a:prstGeom prst="rect">
            <a:avLst/>
          </a:prstGeom>
          <a:noFill/>
        </p:spPr>
      </p:pic>
    </p:spTree>
  </p:cSld>
  <p:clrMapOvr>
    <a:masterClrMapping/>
  </p:clrMapOvr>
  <p:transition advTm="23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rretera_en_el_Desierto-1024x768-224974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0" y="6165304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>
                <a:solidFill>
                  <a:srgbClr val="FFFF00"/>
                </a:solidFill>
                <a:latin typeface="Arial Black" pitchFamily="34" charset="0"/>
              </a:rPr>
              <a:t>Sigo en la carretera buscándote </a:t>
            </a:r>
            <a:r>
              <a:rPr lang="es-ES" b="1" dirty="0" smtClean="0">
                <a:solidFill>
                  <a:srgbClr val="FFFF00"/>
                </a:solidFill>
                <a:latin typeface="Arial Black" pitchFamily="34" charset="0"/>
              </a:rPr>
              <a:t>. al </a:t>
            </a:r>
            <a:r>
              <a:rPr lang="es-ES" b="1" dirty="0">
                <a:solidFill>
                  <a:srgbClr val="FFFF00"/>
                </a:solidFill>
                <a:latin typeface="Arial Black" pitchFamily="34" charset="0"/>
              </a:rPr>
              <a:t>final del camino te </a:t>
            </a:r>
            <a:r>
              <a:rPr lang="es-ES" b="1" dirty="0" smtClean="0">
                <a:solidFill>
                  <a:srgbClr val="FFFF00"/>
                </a:solidFill>
                <a:latin typeface="Arial Black" pitchFamily="34" charset="0"/>
              </a:rPr>
              <a:t>encontraré, </a:t>
            </a:r>
            <a:endParaRPr lang="es-ES" b="1" dirty="0">
              <a:solidFill>
                <a:srgbClr val="FFFF00"/>
              </a:solidFill>
              <a:latin typeface="Arial Black" pitchFamily="34" charset="0"/>
            </a:endParaRPr>
          </a:p>
        </p:txBody>
      </p:sp>
      <p:pic>
        <p:nvPicPr>
          <p:cNvPr id="12289" name="Picture 1" descr="C:\Users\Usuario\Downloads\14-4-2012\PNG MUJERES\4ef81cff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104" y="1988840"/>
            <a:ext cx="739800" cy="712066"/>
          </a:xfrm>
          <a:prstGeom prst="rect">
            <a:avLst/>
          </a:prstGeom>
          <a:noFill/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gothamist.com/attachments/nyc_arts_john/102809bresli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6027003"/>
            <a:ext cx="9144000" cy="830997"/>
          </a:xfrm>
          <a:prstGeom prst="rect">
            <a:avLst/>
          </a:prstGeom>
          <a:solidFill>
            <a:srgbClr val="FF5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>
                <a:solidFill>
                  <a:srgbClr val="FFFF00"/>
                </a:solidFill>
              </a:rPr>
              <a:t>Los bares a estas horas están cerrando </a:t>
            </a:r>
            <a:r>
              <a:rPr lang="es-ES" sz="2400" b="1" dirty="0" smtClean="0">
                <a:solidFill>
                  <a:srgbClr val="FFFF00"/>
                </a:solidFill>
              </a:rPr>
              <a:t>, hoteles </a:t>
            </a:r>
            <a:r>
              <a:rPr lang="es-ES" sz="2400" b="1" dirty="0">
                <a:solidFill>
                  <a:srgbClr val="FFFF00"/>
                </a:solidFill>
              </a:rPr>
              <a:t>de parejas siempre esperando </a:t>
            </a:r>
            <a:r>
              <a:rPr lang="es-ES" sz="2400" b="1" dirty="0" smtClean="0">
                <a:solidFill>
                  <a:srgbClr val="FFFF00"/>
                </a:solidFill>
              </a:rPr>
              <a:t> un </a:t>
            </a:r>
            <a:r>
              <a:rPr lang="es-ES" sz="2400" b="1" dirty="0">
                <a:solidFill>
                  <a:srgbClr val="FFFF00"/>
                </a:solidFill>
              </a:rPr>
              <a:t>tren me cruza el paso es largo y </a:t>
            </a:r>
            <a:r>
              <a:rPr lang="es-ES" sz="2400" b="1" dirty="0" smtClean="0">
                <a:solidFill>
                  <a:srgbClr val="FFFF00"/>
                </a:solidFill>
              </a:rPr>
              <a:t>lento, </a:t>
            </a:r>
            <a:endParaRPr lang="es-ES" sz="24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23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1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27385"/>
            <a:ext cx="9144000" cy="6912768"/>
          </a:xfrm>
          <a:prstGeom prst="rect">
            <a:avLst/>
          </a:prstGeom>
        </p:spPr>
      </p:pic>
      <p:pic>
        <p:nvPicPr>
          <p:cNvPr id="8193" name="Picture 1" descr="C:\Users\Usuario\Documents\AWALPAPERS BONITOS\MUJERES\csodalatos_nok025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404664"/>
            <a:ext cx="1190237" cy="1224136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395536" y="5733256"/>
            <a:ext cx="83529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/>
              <a:t>me comen la cabeza los pensamientos </a:t>
            </a:r>
            <a:r>
              <a:rPr lang="es-ES" sz="2400" b="1" dirty="0" smtClean="0"/>
              <a:t>, pensando </a:t>
            </a:r>
            <a:r>
              <a:rPr lang="es-ES" sz="2400" b="1" dirty="0"/>
              <a:t>en ella </a:t>
            </a:r>
            <a:r>
              <a:rPr lang="es-ES" sz="2400" b="1" dirty="0" smtClean="0"/>
              <a:t>,pensando </a:t>
            </a:r>
            <a:r>
              <a:rPr lang="es-ES" sz="2400" b="1" dirty="0"/>
              <a:t>en </a:t>
            </a:r>
            <a:r>
              <a:rPr lang="es-ES" sz="2400" b="1" dirty="0" smtClean="0"/>
              <a:t>ella.. </a:t>
            </a:r>
            <a:endParaRPr lang="es-ES" sz="2400" b="1" dirty="0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1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1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8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stol.com.ua-8523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0" y="5445224"/>
            <a:ext cx="9144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>
                <a:solidFill>
                  <a:srgbClr val="FFFF00"/>
                </a:solidFill>
              </a:rPr>
              <a:t>Sigo en la carretera buscándote </a:t>
            </a:r>
            <a:r>
              <a:rPr lang="es-ES" sz="3200" b="1" dirty="0" smtClean="0">
                <a:solidFill>
                  <a:srgbClr val="FFFF00"/>
                </a:solidFill>
              </a:rPr>
              <a:t>, al </a:t>
            </a:r>
            <a:r>
              <a:rPr lang="es-ES" sz="3200" b="1" dirty="0">
                <a:solidFill>
                  <a:srgbClr val="FFFF00"/>
                </a:solidFill>
              </a:rPr>
              <a:t>final del camino te encontraré </a:t>
            </a:r>
            <a:r>
              <a:rPr lang="es-ES" sz="3200" b="1" dirty="0" smtClean="0">
                <a:solidFill>
                  <a:srgbClr val="FFFF00"/>
                </a:solidFill>
              </a:rPr>
              <a:t>,aceleré </a:t>
            </a:r>
            <a:endParaRPr lang="es-ES" sz="32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31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uadroTexto"/>
          <p:cNvSpPr txBox="1"/>
          <p:nvPr/>
        </p:nvSpPr>
        <p:spPr>
          <a:xfrm>
            <a:off x="0" y="3356992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rgbClr val="FFFF00"/>
                </a:solidFill>
              </a:rPr>
              <a:t>..</a:t>
            </a:r>
            <a:endParaRPr lang="es-ES" sz="3200" b="1" dirty="0">
              <a:solidFill>
                <a:srgbClr val="FFFF00"/>
              </a:solidFill>
            </a:endParaRPr>
          </a:p>
        </p:txBody>
      </p:sp>
      <p:pic>
        <p:nvPicPr>
          <p:cNvPr id="4" name="3 Imagen" descr="nfs112zgz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0" y="6027003"/>
            <a:ext cx="69482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</a:rPr>
              <a:t>Pensando imaginando mi duda aumenta , me salgo de una curva sin darme cuenta ,la aguja marca 140 </a:t>
            </a:r>
            <a:endParaRPr lang="es-ES" sz="2400" dirty="0"/>
          </a:p>
        </p:txBody>
      </p:sp>
      <p:sp>
        <p:nvSpPr>
          <p:cNvPr id="6" name="5 CuadroTexto"/>
          <p:cNvSpPr txBox="1"/>
          <p:nvPr/>
        </p:nvSpPr>
        <p:spPr>
          <a:xfrm>
            <a:off x="7524328" y="5589240"/>
            <a:ext cx="720080" cy="584775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latin typeface="Aharoni" pitchFamily="2" charset="-79"/>
                <a:cs typeface="Aharoni" pitchFamily="2" charset="-79"/>
              </a:rPr>
              <a:t>140</a:t>
            </a:r>
            <a:endParaRPr lang="es-ES" sz="3200" b="1" dirty="0"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advTm="23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4.bp.blogspot.com/-D2-xUZ8slFY/T0b-HGoPCUI/AAAAAAAAA30/T3bvHQiJV1A/s1600/archivospsd.net_variados_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0" y="5373216"/>
            <a:ext cx="9144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>
                <a:solidFill>
                  <a:srgbClr val="FFFF00"/>
                </a:solidFill>
              </a:rPr>
              <a:t>Sigo en la carretera buscándote </a:t>
            </a:r>
            <a:r>
              <a:rPr lang="es-ES" sz="3200" b="1" dirty="0" smtClean="0">
                <a:solidFill>
                  <a:srgbClr val="FFFF00"/>
                </a:solidFill>
              </a:rPr>
              <a:t>, al </a:t>
            </a:r>
            <a:r>
              <a:rPr lang="es-ES" sz="3200" b="1" dirty="0">
                <a:solidFill>
                  <a:srgbClr val="FFFF00"/>
                </a:solidFill>
              </a:rPr>
              <a:t>final del camino te encontraré </a:t>
            </a:r>
            <a:r>
              <a:rPr lang="es-ES" sz="3200" b="1" dirty="0" smtClean="0">
                <a:solidFill>
                  <a:srgbClr val="FFFF00"/>
                </a:solidFill>
              </a:rPr>
              <a:t>, aceleré </a:t>
            </a:r>
            <a:endParaRPr lang="es-ES" sz="32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41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0" y="5949280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>
                <a:solidFill>
                  <a:srgbClr val="FFFF00"/>
                </a:solidFill>
              </a:rPr>
              <a:t>Llueve y está mojada la carretera </a:t>
            </a:r>
            <a:r>
              <a:rPr lang="es-ES" sz="2000" b="1" dirty="0" smtClean="0">
                <a:solidFill>
                  <a:srgbClr val="FFFF00"/>
                </a:solidFill>
              </a:rPr>
              <a:t>, y </a:t>
            </a:r>
            <a:r>
              <a:rPr lang="es-ES" sz="2000" b="1" dirty="0">
                <a:solidFill>
                  <a:srgbClr val="FFFF00"/>
                </a:solidFill>
              </a:rPr>
              <a:t>yo sintiendo celos pensando en ella </a:t>
            </a:r>
            <a:r>
              <a:rPr lang="es-ES" sz="2000" b="1" dirty="0" smtClean="0">
                <a:solidFill>
                  <a:srgbClr val="FFFF00"/>
                </a:solidFill>
              </a:rPr>
              <a:t>, perdido </a:t>
            </a:r>
            <a:r>
              <a:rPr lang="es-ES" sz="2000" b="1" dirty="0">
                <a:solidFill>
                  <a:srgbClr val="FFFF00"/>
                </a:solidFill>
              </a:rPr>
              <a:t>entre la duda y la neblina </a:t>
            </a:r>
            <a:r>
              <a:rPr lang="es-ES" sz="2000" b="1" dirty="0" smtClean="0">
                <a:solidFill>
                  <a:srgbClr val="FFFF00"/>
                </a:solidFill>
              </a:rPr>
              <a:t>, me </a:t>
            </a:r>
            <a:r>
              <a:rPr lang="es-ES" sz="2000" b="1" dirty="0">
                <a:solidFill>
                  <a:srgbClr val="FFFF00"/>
                </a:solidFill>
              </a:rPr>
              <a:t>estoy quedando solo sin </a:t>
            </a:r>
            <a:r>
              <a:rPr lang="es-ES" sz="2000" b="1" dirty="0" smtClean="0">
                <a:solidFill>
                  <a:srgbClr val="FFFF00"/>
                </a:solidFill>
              </a:rPr>
              <a:t>gasolina.. </a:t>
            </a:r>
            <a:endParaRPr lang="es-ES" sz="2000" b="1" dirty="0">
              <a:solidFill>
                <a:srgbClr val="FFFF00"/>
              </a:solidFill>
            </a:endParaRPr>
          </a:p>
        </p:txBody>
      </p:sp>
      <p:pic>
        <p:nvPicPr>
          <p:cNvPr id="12289" name="Picture 1" descr="C:\Users\Usuario\Documents\AWALPAPERS BONITOS\MUJERES\egeszalakos50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848" y="692696"/>
            <a:ext cx="2709863" cy="1901825"/>
          </a:xfrm>
          <a:prstGeom prst="rect">
            <a:avLst/>
          </a:prstGeom>
          <a:noFill/>
        </p:spPr>
      </p:pic>
    </p:spTree>
  </p:cSld>
  <p:clrMapOvr>
    <a:masterClrMapping/>
  </p:clrMapOvr>
  <p:transition advTm="3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2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dando-en-la-Carretera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0" y="5780782"/>
            <a:ext cx="9144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>
                <a:solidFill>
                  <a:srgbClr val="FFFF00"/>
                </a:solidFill>
              </a:rPr>
              <a:t>Llueve y está mojada la carretera </a:t>
            </a:r>
            <a:r>
              <a:rPr lang="es-ES" sz="3200" b="1" dirty="0" smtClean="0">
                <a:solidFill>
                  <a:srgbClr val="FFFF00"/>
                </a:solidFill>
              </a:rPr>
              <a:t>, y </a:t>
            </a:r>
            <a:r>
              <a:rPr lang="es-ES" sz="3200" b="1" dirty="0">
                <a:solidFill>
                  <a:srgbClr val="FFFF00"/>
                </a:solidFill>
              </a:rPr>
              <a:t>yo sintiendo celos de sus ojeras </a:t>
            </a: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://img.wallpaperstock.net:81/la-serie-e-del-cielo-nocturno-wallpapers_28805_1920x14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5589240"/>
            <a:ext cx="9144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>
                <a:solidFill>
                  <a:srgbClr val="FFFF00"/>
                </a:solidFill>
              </a:rPr>
              <a:t>Llueve y está mojada la carretera </a:t>
            </a:r>
            <a:r>
              <a:rPr lang="es-ES" sz="3200" b="1" dirty="0" smtClean="0">
                <a:solidFill>
                  <a:srgbClr val="FFFF00"/>
                </a:solidFill>
              </a:rPr>
              <a:t>, no </a:t>
            </a:r>
            <a:r>
              <a:rPr lang="es-ES" sz="3200" b="1" dirty="0">
                <a:solidFill>
                  <a:srgbClr val="FFFF00"/>
                </a:solidFill>
              </a:rPr>
              <a:t>sé si está con otro, si yo supiera </a:t>
            </a:r>
          </a:p>
        </p:txBody>
      </p:sp>
      <p:pic>
        <p:nvPicPr>
          <p:cNvPr id="14339" name="Picture 3" descr="C:\Users\Usuario\Documents\AWALPAPERS BONITOS\GIFS MUJERES Y HOMBRES\piscine.gif.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4353" y="0"/>
            <a:ext cx="2409647" cy="2065412"/>
          </a:xfrm>
          <a:prstGeom prst="rect">
            <a:avLst/>
          </a:prstGeom>
          <a:noFill/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://img.wallpaperstock.net:81/jaguar-xkr-s-frontal-wallpapers_11094_1920x14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6021288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>
                <a:solidFill>
                  <a:srgbClr val="FFFF00"/>
                </a:solidFill>
                <a:latin typeface="Arial Black" pitchFamily="34" charset="0"/>
              </a:rPr>
              <a:t>Llueve y está mojada la carretera </a:t>
            </a:r>
            <a:r>
              <a:rPr lang="es-ES" b="1" dirty="0" smtClean="0">
                <a:solidFill>
                  <a:srgbClr val="FFFF00"/>
                </a:solidFill>
                <a:latin typeface="Arial Black" pitchFamily="34" charset="0"/>
              </a:rPr>
              <a:t>, es </a:t>
            </a:r>
            <a:r>
              <a:rPr lang="es-ES" b="1" dirty="0">
                <a:solidFill>
                  <a:srgbClr val="FFFF00"/>
                </a:solidFill>
                <a:latin typeface="Arial Black" pitchFamily="34" charset="0"/>
              </a:rPr>
              <a:t>noche ya en silencio de larga espera </a:t>
            </a:r>
            <a:r>
              <a:rPr lang="es-ES" b="1" dirty="0" smtClean="0">
                <a:solidFill>
                  <a:srgbClr val="FFFF00"/>
                </a:solidFill>
                <a:latin typeface="Arial Black" pitchFamily="34" charset="0"/>
              </a:rPr>
              <a:t>,pensando </a:t>
            </a:r>
            <a:r>
              <a:rPr lang="es-ES" b="1" dirty="0">
                <a:solidFill>
                  <a:srgbClr val="FFFF00"/>
                </a:solidFill>
                <a:latin typeface="Arial Black" pitchFamily="34" charset="0"/>
              </a:rPr>
              <a:t>imaginando mi duda aumenta........ 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180</TotalTime>
  <Words>319</Words>
  <Application>Microsoft Office PowerPoint</Application>
  <PresentationFormat>Presentación en pantalla (4:3)</PresentationFormat>
  <Paragraphs>46</Paragraphs>
  <Slides>16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1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20</cp:revision>
  <dcterms:created xsi:type="dcterms:W3CDTF">2012-03-18T12:13:41Z</dcterms:created>
  <dcterms:modified xsi:type="dcterms:W3CDTF">2012-10-05T20:29:26Z</dcterms:modified>
</cp:coreProperties>
</file>