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06" r:id="rId3"/>
  </p:sldMasterIdLst>
  <p:notesMasterIdLst>
    <p:notesMasterId r:id="rId18"/>
  </p:notesMasterIdLst>
  <p:sldIdLst>
    <p:sldId id="256" r:id="rId4"/>
    <p:sldId id="258" r:id="rId5"/>
    <p:sldId id="259" r:id="rId6"/>
    <p:sldId id="261" r:id="rId7"/>
    <p:sldId id="262" r:id="rId8"/>
    <p:sldId id="263" r:id="rId9"/>
    <p:sldId id="268" r:id="rId10"/>
    <p:sldId id="264" r:id="rId11"/>
    <p:sldId id="271" r:id="rId12"/>
    <p:sldId id="265" r:id="rId13"/>
    <p:sldId id="273" r:id="rId14"/>
    <p:sldId id="274" r:id="rId15"/>
    <p:sldId id="275" r:id="rId16"/>
    <p:sldId id="276" r:id="rId17"/>
  </p:sldIdLst>
  <p:sldSz cx="24303038" cy="14473238"/>
  <p:notesSz cx="6858000" cy="9144000"/>
  <p:defaultTextStyle>
    <a:defPPr>
      <a:defRPr lang="es-AR"/>
    </a:defPPr>
    <a:lvl1pPr algn="l" defTabSz="2378075" rtl="0" fontAlgn="base">
      <a:spcBef>
        <a:spcPct val="0"/>
      </a:spcBef>
      <a:spcAft>
        <a:spcPct val="0"/>
      </a:spcAft>
      <a:defRPr sz="47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1189038" indent="-731838" algn="l" defTabSz="2378075" rtl="0" fontAlgn="base">
      <a:spcBef>
        <a:spcPct val="0"/>
      </a:spcBef>
      <a:spcAft>
        <a:spcPct val="0"/>
      </a:spcAft>
      <a:defRPr sz="47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2378075" indent="-1463675" algn="l" defTabSz="2378075" rtl="0" fontAlgn="base">
      <a:spcBef>
        <a:spcPct val="0"/>
      </a:spcBef>
      <a:spcAft>
        <a:spcPct val="0"/>
      </a:spcAft>
      <a:defRPr sz="47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3567113" indent="-2195513" algn="l" defTabSz="2378075" rtl="0" fontAlgn="base">
      <a:spcBef>
        <a:spcPct val="0"/>
      </a:spcBef>
      <a:spcAft>
        <a:spcPct val="0"/>
      </a:spcAft>
      <a:defRPr sz="47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4756150" indent="-2927350" algn="l" defTabSz="2378075" rtl="0" fontAlgn="base">
      <a:spcBef>
        <a:spcPct val="0"/>
      </a:spcBef>
      <a:spcAft>
        <a:spcPct val="0"/>
      </a:spcAft>
      <a:defRPr sz="47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47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47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47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47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kw3dD3gD4wGB0o4v6irbZA" hashData="0HkMc87yQWeK5bJyJpCZXnuS2u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1" d="100"/>
          <a:sy n="21" d="100"/>
        </p:scale>
        <p:origin x="-936" y="-82"/>
      </p:cViewPr>
      <p:guideLst>
        <p:guide orient="horz" pos="4560"/>
        <p:guide pos="765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25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237881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237881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1024A21-B879-4302-AF78-A3A5334325B9}" type="datetimeFigureOut">
              <a:rPr lang="es-AR"/>
              <a:pPr>
                <a:defRPr/>
              </a:pPr>
              <a:t>03/09/2012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50863" y="685800"/>
            <a:ext cx="57562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237881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237881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B9AFCF9-6357-45D9-8AC8-10F06EC050F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2378075" rtl="0" eaLnBrk="0" fontAlgn="base" hangingPunct="0">
      <a:spcBef>
        <a:spcPct val="30000"/>
      </a:spcBef>
      <a:spcAft>
        <a:spcPct val="0"/>
      </a:spcAft>
      <a:defRPr sz="3100" kern="1200">
        <a:solidFill>
          <a:schemeClr val="tx1"/>
        </a:solidFill>
        <a:latin typeface="+mn-lt"/>
        <a:ea typeface="+mn-ea"/>
        <a:cs typeface="+mn-cs"/>
      </a:defRPr>
    </a:lvl1pPr>
    <a:lvl2pPr marL="1189038" algn="l" defTabSz="2378075" rtl="0" eaLnBrk="0" fontAlgn="base" hangingPunct="0">
      <a:spcBef>
        <a:spcPct val="30000"/>
      </a:spcBef>
      <a:spcAft>
        <a:spcPct val="0"/>
      </a:spcAft>
      <a:defRPr sz="3100" kern="1200">
        <a:solidFill>
          <a:schemeClr val="tx1"/>
        </a:solidFill>
        <a:latin typeface="+mn-lt"/>
        <a:ea typeface="+mn-ea"/>
        <a:cs typeface="+mn-cs"/>
      </a:defRPr>
    </a:lvl2pPr>
    <a:lvl3pPr marL="2378075" algn="l" defTabSz="2378075" rtl="0" eaLnBrk="0" fontAlgn="base" hangingPunct="0">
      <a:spcBef>
        <a:spcPct val="30000"/>
      </a:spcBef>
      <a:spcAft>
        <a:spcPct val="0"/>
      </a:spcAft>
      <a:defRPr sz="3100" kern="1200">
        <a:solidFill>
          <a:schemeClr val="tx1"/>
        </a:solidFill>
        <a:latin typeface="+mn-lt"/>
        <a:ea typeface="+mn-ea"/>
        <a:cs typeface="+mn-cs"/>
      </a:defRPr>
    </a:lvl3pPr>
    <a:lvl4pPr marL="3567113" algn="l" defTabSz="2378075" rtl="0" eaLnBrk="0" fontAlgn="base" hangingPunct="0">
      <a:spcBef>
        <a:spcPct val="30000"/>
      </a:spcBef>
      <a:spcAft>
        <a:spcPct val="0"/>
      </a:spcAft>
      <a:defRPr sz="3100" kern="1200">
        <a:solidFill>
          <a:schemeClr val="tx1"/>
        </a:solidFill>
        <a:latin typeface="+mn-lt"/>
        <a:ea typeface="+mn-ea"/>
        <a:cs typeface="+mn-cs"/>
      </a:defRPr>
    </a:lvl4pPr>
    <a:lvl5pPr marL="4756150" algn="l" defTabSz="2378075" rtl="0" eaLnBrk="0" fontAlgn="base" hangingPunct="0">
      <a:spcBef>
        <a:spcPct val="30000"/>
      </a:spcBef>
      <a:spcAft>
        <a:spcPct val="0"/>
      </a:spcAft>
      <a:defRPr sz="3100" kern="1200">
        <a:solidFill>
          <a:schemeClr val="tx1"/>
        </a:solidFill>
        <a:latin typeface="+mn-lt"/>
        <a:ea typeface="+mn-ea"/>
        <a:cs typeface="+mn-cs"/>
      </a:defRPr>
    </a:lvl5pPr>
    <a:lvl6pPr marL="5947029" algn="l" defTabSz="2378812" rtl="0" eaLnBrk="1" latinLnBrk="0" hangingPunct="1">
      <a:defRPr sz="3100" kern="1200">
        <a:solidFill>
          <a:schemeClr val="tx1"/>
        </a:solidFill>
        <a:latin typeface="+mn-lt"/>
        <a:ea typeface="+mn-ea"/>
        <a:cs typeface="+mn-cs"/>
      </a:defRPr>
    </a:lvl6pPr>
    <a:lvl7pPr marL="7136435" algn="l" defTabSz="2378812" rtl="0" eaLnBrk="1" latinLnBrk="0" hangingPunct="1">
      <a:defRPr sz="3100" kern="1200">
        <a:solidFill>
          <a:schemeClr val="tx1"/>
        </a:solidFill>
        <a:latin typeface="+mn-lt"/>
        <a:ea typeface="+mn-ea"/>
        <a:cs typeface="+mn-cs"/>
      </a:defRPr>
    </a:lvl7pPr>
    <a:lvl8pPr marL="8325841" algn="l" defTabSz="2378812" rtl="0" eaLnBrk="1" latinLnBrk="0" hangingPunct="1">
      <a:defRPr sz="3100" kern="1200">
        <a:solidFill>
          <a:schemeClr val="tx1"/>
        </a:solidFill>
        <a:latin typeface="+mn-lt"/>
        <a:ea typeface="+mn-ea"/>
        <a:cs typeface="+mn-cs"/>
      </a:defRPr>
    </a:lvl8pPr>
    <a:lvl9pPr marL="9515246" algn="l" defTabSz="2378812" rtl="0" eaLnBrk="1" latinLnBrk="0" hangingPunct="1">
      <a:defRPr sz="3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2378075" fontAlgn="base">
              <a:spcBef>
                <a:spcPct val="0"/>
              </a:spcBef>
              <a:spcAft>
                <a:spcPct val="0"/>
              </a:spcAft>
              <a:defRPr/>
            </a:pPr>
            <a:fld id="{3FBFD266-56C1-4B69-8D98-721DE6FC69D6}" type="slidenum">
              <a:rPr lang="fr-FR" smtClean="0"/>
              <a:pPr defTabSz="2378075"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AR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2378075" fontAlgn="base">
              <a:spcBef>
                <a:spcPct val="0"/>
              </a:spcBef>
              <a:spcAft>
                <a:spcPct val="0"/>
              </a:spcAft>
              <a:defRPr/>
            </a:pPr>
            <a:fld id="{68F910C5-453C-4D4A-A971-06C97F83BF04}" type="slidenum">
              <a:rPr lang="es-AR" smtClean="0"/>
              <a:pPr defTabSz="2378075"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s-A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AR" smtClean="0"/>
          </a:p>
        </p:txBody>
      </p:sp>
      <p:sp>
        <p:nvSpPr>
          <p:cNvPr id="204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2378075" fontAlgn="base">
              <a:spcBef>
                <a:spcPct val="0"/>
              </a:spcBef>
              <a:spcAft>
                <a:spcPct val="0"/>
              </a:spcAft>
              <a:defRPr/>
            </a:pPr>
            <a:fld id="{5DD61F27-FCB5-4A71-9877-F12766F2FA71}" type="slidenum">
              <a:rPr lang="es-AR" smtClean="0"/>
              <a:pPr defTabSz="2378075"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s-A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822728" y="4496086"/>
            <a:ext cx="20657582" cy="310236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645456" y="8201502"/>
            <a:ext cx="17012127" cy="369871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189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3788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568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757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947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136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325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515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ADDE9-9990-4285-9376-80FC941BAAA9}" type="datetimeFigureOut">
              <a:rPr lang="es-AR"/>
              <a:pPr>
                <a:defRPr/>
              </a:pPr>
              <a:t>03/09/2012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B4DCD-B2CD-4BE6-95BE-72970D5B647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9922C-F367-4E7C-8779-1DBDF6153A4B}" type="datetimeFigureOut">
              <a:rPr lang="es-AR"/>
              <a:pPr>
                <a:defRPr/>
              </a:pPr>
              <a:t>03/09/2012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B4F21-7A48-4BCA-A44E-64BD449090D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19773" y="9300397"/>
            <a:ext cx="20657582" cy="2874545"/>
          </a:xfrm>
        </p:spPr>
        <p:txBody>
          <a:bodyPr anchor="t"/>
          <a:lstStyle>
            <a:lvl1pPr algn="l">
              <a:defRPr sz="10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919773" y="6134378"/>
            <a:ext cx="20657582" cy="3166021"/>
          </a:xfrm>
        </p:spPr>
        <p:txBody>
          <a:bodyPr anchor="b"/>
          <a:lstStyle>
            <a:lvl1pPr marL="0" indent="0">
              <a:buNone/>
              <a:defRPr sz="5200">
                <a:solidFill>
                  <a:schemeClr val="tx1">
                    <a:tint val="75000"/>
                  </a:schemeClr>
                </a:solidFill>
              </a:defRPr>
            </a:lvl1pPr>
            <a:lvl2pPr marL="1189406" indent="0">
              <a:buNone/>
              <a:defRPr sz="4700">
                <a:solidFill>
                  <a:schemeClr val="tx1">
                    <a:tint val="75000"/>
                  </a:schemeClr>
                </a:solidFill>
              </a:defRPr>
            </a:lvl2pPr>
            <a:lvl3pPr marL="2378812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3pPr>
            <a:lvl4pPr marL="3568217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4pPr>
            <a:lvl5pPr marL="4757623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5pPr>
            <a:lvl6pPr marL="5947029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6pPr>
            <a:lvl7pPr marL="7136435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7pPr>
            <a:lvl8pPr marL="8325841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8pPr>
            <a:lvl9pPr marL="9515246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2759E-0638-480C-AF06-751ED301683B}" type="datetimeFigureOut">
              <a:rPr lang="es-AR"/>
              <a:pPr>
                <a:defRPr/>
              </a:pPr>
              <a:t>03/09/2012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BBB9E-D3D6-407C-8200-1FD4930FF99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215152" y="3377092"/>
            <a:ext cx="10733842" cy="9551669"/>
          </a:xfrm>
        </p:spPr>
        <p:txBody>
          <a:bodyPr/>
          <a:lstStyle>
            <a:lvl1pPr>
              <a:defRPr sz="7300"/>
            </a:lvl1pPr>
            <a:lvl2pPr>
              <a:defRPr sz="6200"/>
            </a:lvl2pPr>
            <a:lvl3pPr>
              <a:defRPr sz="5200"/>
            </a:lvl3pPr>
            <a:lvl4pPr>
              <a:defRPr sz="4700"/>
            </a:lvl4pPr>
            <a:lvl5pPr>
              <a:defRPr sz="4700"/>
            </a:lvl5pPr>
            <a:lvl6pPr>
              <a:defRPr sz="4700"/>
            </a:lvl6pPr>
            <a:lvl7pPr>
              <a:defRPr sz="4700"/>
            </a:lvl7pPr>
            <a:lvl8pPr>
              <a:defRPr sz="4700"/>
            </a:lvl8pPr>
            <a:lvl9pPr>
              <a:defRPr sz="4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2354044" y="3377092"/>
            <a:ext cx="10733842" cy="9551669"/>
          </a:xfrm>
        </p:spPr>
        <p:txBody>
          <a:bodyPr/>
          <a:lstStyle>
            <a:lvl1pPr>
              <a:defRPr sz="7300"/>
            </a:lvl1pPr>
            <a:lvl2pPr>
              <a:defRPr sz="6200"/>
            </a:lvl2pPr>
            <a:lvl3pPr>
              <a:defRPr sz="5200"/>
            </a:lvl3pPr>
            <a:lvl4pPr>
              <a:defRPr sz="4700"/>
            </a:lvl4pPr>
            <a:lvl5pPr>
              <a:defRPr sz="4700"/>
            </a:lvl5pPr>
            <a:lvl6pPr>
              <a:defRPr sz="4700"/>
            </a:lvl6pPr>
            <a:lvl7pPr>
              <a:defRPr sz="4700"/>
            </a:lvl7pPr>
            <a:lvl8pPr>
              <a:defRPr sz="4700"/>
            </a:lvl8pPr>
            <a:lvl9pPr>
              <a:defRPr sz="4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23B4C-EF0C-4EF4-997D-D822482512DD}" type="datetimeFigureOut">
              <a:rPr lang="es-AR"/>
              <a:pPr>
                <a:defRPr/>
              </a:pPr>
              <a:t>03/09/2012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64F09-AEAE-4903-80BB-EEA1BF10DF2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215152" y="3239728"/>
            <a:ext cx="10738062" cy="1350165"/>
          </a:xfrm>
        </p:spPr>
        <p:txBody>
          <a:bodyPr anchor="b"/>
          <a:lstStyle>
            <a:lvl1pPr marL="0" indent="0">
              <a:buNone/>
              <a:defRPr sz="6200" b="1"/>
            </a:lvl1pPr>
            <a:lvl2pPr marL="1189406" indent="0">
              <a:buNone/>
              <a:defRPr sz="5200" b="1"/>
            </a:lvl2pPr>
            <a:lvl3pPr marL="2378812" indent="0">
              <a:buNone/>
              <a:defRPr sz="4700" b="1"/>
            </a:lvl3pPr>
            <a:lvl4pPr marL="3568217" indent="0">
              <a:buNone/>
              <a:defRPr sz="4200" b="1"/>
            </a:lvl4pPr>
            <a:lvl5pPr marL="4757623" indent="0">
              <a:buNone/>
              <a:defRPr sz="4200" b="1"/>
            </a:lvl5pPr>
            <a:lvl6pPr marL="5947029" indent="0">
              <a:buNone/>
              <a:defRPr sz="4200" b="1"/>
            </a:lvl6pPr>
            <a:lvl7pPr marL="7136435" indent="0">
              <a:buNone/>
              <a:defRPr sz="4200" b="1"/>
            </a:lvl7pPr>
            <a:lvl8pPr marL="8325841" indent="0">
              <a:buNone/>
              <a:defRPr sz="4200" b="1"/>
            </a:lvl8pPr>
            <a:lvl9pPr marL="9515246" indent="0">
              <a:buNone/>
              <a:defRPr sz="4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215152" y="4589894"/>
            <a:ext cx="10738062" cy="8338864"/>
          </a:xfrm>
        </p:spPr>
        <p:txBody>
          <a:bodyPr/>
          <a:lstStyle>
            <a:lvl1pPr>
              <a:defRPr sz="6200"/>
            </a:lvl1pPr>
            <a:lvl2pPr>
              <a:defRPr sz="5200"/>
            </a:lvl2pPr>
            <a:lvl3pPr>
              <a:defRPr sz="4700"/>
            </a:lvl3pPr>
            <a:lvl4pPr>
              <a:defRPr sz="4200"/>
            </a:lvl4pPr>
            <a:lvl5pPr>
              <a:defRPr sz="4200"/>
            </a:lvl5pPr>
            <a:lvl6pPr>
              <a:defRPr sz="4200"/>
            </a:lvl6pPr>
            <a:lvl7pPr>
              <a:defRPr sz="4200"/>
            </a:lvl7pPr>
            <a:lvl8pPr>
              <a:defRPr sz="4200"/>
            </a:lvl8pPr>
            <a:lvl9pPr>
              <a:defRPr sz="4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345610" y="3239728"/>
            <a:ext cx="10742280" cy="1350165"/>
          </a:xfrm>
        </p:spPr>
        <p:txBody>
          <a:bodyPr anchor="b"/>
          <a:lstStyle>
            <a:lvl1pPr marL="0" indent="0">
              <a:buNone/>
              <a:defRPr sz="6200" b="1"/>
            </a:lvl1pPr>
            <a:lvl2pPr marL="1189406" indent="0">
              <a:buNone/>
              <a:defRPr sz="5200" b="1"/>
            </a:lvl2pPr>
            <a:lvl3pPr marL="2378812" indent="0">
              <a:buNone/>
              <a:defRPr sz="4700" b="1"/>
            </a:lvl3pPr>
            <a:lvl4pPr marL="3568217" indent="0">
              <a:buNone/>
              <a:defRPr sz="4200" b="1"/>
            </a:lvl4pPr>
            <a:lvl5pPr marL="4757623" indent="0">
              <a:buNone/>
              <a:defRPr sz="4200" b="1"/>
            </a:lvl5pPr>
            <a:lvl6pPr marL="5947029" indent="0">
              <a:buNone/>
              <a:defRPr sz="4200" b="1"/>
            </a:lvl6pPr>
            <a:lvl7pPr marL="7136435" indent="0">
              <a:buNone/>
              <a:defRPr sz="4200" b="1"/>
            </a:lvl7pPr>
            <a:lvl8pPr marL="8325841" indent="0">
              <a:buNone/>
              <a:defRPr sz="4200" b="1"/>
            </a:lvl8pPr>
            <a:lvl9pPr marL="9515246" indent="0">
              <a:buNone/>
              <a:defRPr sz="4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345610" y="4589894"/>
            <a:ext cx="10742280" cy="8338864"/>
          </a:xfrm>
        </p:spPr>
        <p:txBody>
          <a:bodyPr/>
          <a:lstStyle>
            <a:lvl1pPr>
              <a:defRPr sz="6200"/>
            </a:lvl1pPr>
            <a:lvl2pPr>
              <a:defRPr sz="5200"/>
            </a:lvl2pPr>
            <a:lvl3pPr>
              <a:defRPr sz="4700"/>
            </a:lvl3pPr>
            <a:lvl4pPr>
              <a:defRPr sz="4200"/>
            </a:lvl4pPr>
            <a:lvl5pPr>
              <a:defRPr sz="4200"/>
            </a:lvl5pPr>
            <a:lvl6pPr>
              <a:defRPr sz="4200"/>
            </a:lvl6pPr>
            <a:lvl7pPr>
              <a:defRPr sz="4200"/>
            </a:lvl7pPr>
            <a:lvl8pPr>
              <a:defRPr sz="4200"/>
            </a:lvl8pPr>
            <a:lvl9pPr>
              <a:defRPr sz="4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C653F-CF7C-4DF0-BFC7-7A5446B919D3}" type="datetimeFigureOut">
              <a:rPr lang="es-AR"/>
              <a:pPr>
                <a:defRPr/>
              </a:pPr>
              <a:t>03/09/2012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9C399-B2F8-4756-B06F-1802F19CB05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FCDD1-20D0-419A-92A5-33FF35DF0DB9}" type="datetimeFigureOut">
              <a:rPr lang="es-AR"/>
              <a:pPr>
                <a:defRPr/>
              </a:pPr>
              <a:t>03/09/2012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8F2F6-90D6-4930-A060-1CCB68F603E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EE598-6F03-488B-AFD7-8104A6598A95}" type="datetimeFigureOut">
              <a:rPr lang="es-AR"/>
              <a:pPr>
                <a:defRPr/>
              </a:pPr>
              <a:t>03/09/2012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4B0BF-E6CE-43CF-A90A-2ECEC93C774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15156" y="576250"/>
            <a:ext cx="7995532" cy="2452410"/>
          </a:xfrm>
        </p:spPr>
        <p:txBody>
          <a:bodyPr anchor="b"/>
          <a:lstStyle>
            <a:lvl1pPr algn="l">
              <a:defRPr sz="5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501813" y="576250"/>
            <a:ext cx="13586073" cy="12352507"/>
          </a:xfrm>
        </p:spPr>
        <p:txBody>
          <a:bodyPr/>
          <a:lstStyle>
            <a:lvl1pPr>
              <a:defRPr sz="8300"/>
            </a:lvl1pPr>
            <a:lvl2pPr>
              <a:defRPr sz="7300"/>
            </a:lvl2pPr>
            <a:lvl3pPr>
              <a:defRPr sz="62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215156" y="3028660"/>
            <a:ext cx="7995532" cy="9900097"/>
          </a:xfrm>
        </p:spPr>
        <p:txBody>
          <a:bodyPr/>
          <a:lstStyle>
            <a:lvl1pPr marL="0" indent="0">
              <a:buNone/>
              <a:defRPr sz="3600"/>
            </a:lvl1pPr>
            <a:lvl2pPr marL="1189406" indent="0">
              <a:buNone/>
              <a:defRPr sz="3100"/>
            </a:lvl2pPr>
            <a:lvl3pPr marL="2378812" indent="0">
              <a:buNone/>
              <a:defRPr sz="2600"/>
            </a:lvl3pPr>
            <a:lvl4pPr marL="3568217" indent="0">
              <a:buNone/>
              <a:defRPr sz="2300"/>
            </a:lvl4pPr>
            <a:lvl5pPr marL="4757623" indent="0">
              <a:buNone/>
              <a:defRPr sz="2300"/>
            </a:lvl5pPr>
            <a:lvl6pPr marL="5947029" indent="0">
              <a:buNone/>
              <a:defRPr sz="2300"/>
            </a:lvl6pPr>
            <a:lvl7pPr marL="7136435" indent="0">
              <a:buNone/>
              <a:defRPr sz="2300"/>
            </a:lvl7pPr>
            <a:lvl8pPr marL="8325841" indent="0">
              <a:buNone/>
              <a:defRPr sz="2300"/>
            </a:lvl8pPr>
            <a:lvl9pPr marL="9515246" indent="0">
              <a:buNone/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6ADCB-FAD3-4DEB-870C-43A229F40F50}" type="datetimeFigureOut">
              <a:rPr lang="es-AR"/>
              <a:pPr>
                <a:defRPr/>
              </a:pPr>
              <a:t>03/09/2012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B8B1B-25FE-4FA8-8045-238D4C7ED66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63565" y="10131268"/>
            <a:ext cx="14581823" cy="1196053"/>
          </a:xfrm>
        </p:spPr>
        <p:txBody>
          <a:bodyPr anchor="b"/>
          <a:lstStyle>
            <a:lvl1pPr algn="l">
              <a:defRPr sz="5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763565" y="1293211"/>
            <a:ext cx="14581823" cy="8683943"/>
          </a:xfrm>
        </p:spPr>
        <p:txBody>
          <a:bodyPr rtlCol="0">
            <a:normAutofit/>
          </a:bodyPr>
          <a:lstStyle>
            <a:lvl1pPr marL="0" indent="0">
              <a:buNone/>
              <a:defRPr sz="8300"/>
            </a:lvl1pPr>
            <a:lvl2pPr marL="1189406" indent="0">
              <a:buNone/>
              <a:defRPr sz="7300"/>
            </a:lvl2pPr>
            <a:lvl3pPr marL="2378812" indent="0">
              <a:buNone/>
              <a:defRPr sz="6200"/>
            </a:lvl3pPr>
            <a:lvl4pPr marL="3568217" indent="0">
              <a:buNone/>
              <a:defRPr sz="5200"/>
            </a:lvl4pPr>
            <a:lvl5pPr marL="4757623" indent="0">
              <a:buNone/>
              <a:defRPr sz="5200"/>
            </a:lvl5pPr>
            <a:lvl6pPr marL="5947029" indent="0">
              <a:buNone/>
              <a:defRPr sz="5200"/>
            </a:lvl6pPr>
            <a:lvl7pPr marL="7136435" indent="0">
              <a:buNone/>
              <a:defRPr sz="5200"/>
            </a:lvl7pPr>
            <a:lvl8pPr marL="8325841" indent="0">
              <a:buNone/>
              <a:defRPr sz="5200"/>
            </a:lvl8pPr>
            <a:lvl9pPr marL="9515246" indent="0">
              <a:buNone/>
              <a:defRPr sz="52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63565" y="11327322"/>
            <a:ext cx="14581823" cy="1698593"/>
          </a:xfrm>
        </p:spPr>
        <p:txBody>
          <a:bodyPr/>
          <a:lstStyle>
            <a:lvl1pPr marL="0" indent="0">
              <a:buNone/>
              <a:defRPr sz="3600"/>
            </a:lvl1pPr>
            <a:lvl2pPr marL="1189406" indent="0">
              <a:buNone/>
              <a:defRPr sz="3100"/>
            </a:lvl2pPr>
            <a:lvl3pPr marL="2378812" indent="0">
              <a:buNone/>
              <a:defRPr sz="2600"/>
            </a:lvl3pPr>
            <a:lvl4pPr marL="3568217" indent="0">
              <a:buNone/>
              <a:defRPr sz="2300"/>
            </a:lvl4pPr>
            <a:lvl5pPr marL="4757623" indent="0">
              <a:buNone/>
              <a:defRPr sz="2300"/>
            </a:lvl5pPr>
            <a:lvl6pPr marL="5947029" indent="0">
              <a:buNone/>
              <a:defRPr sz="2300"/>
            </a:lvl6pPr>
            <a:lvl7pPr marL="7136435" indent="0">
              <a:buNone/>
              <a:defRPr sz="2300"/>
            </a:lvl7pPr>
            <a:lvl8pPr marL="8325841" indent="0">
              <a:buNone/>
              <a:defRPr sz="2300"/>
            </a:lvl8pPr>
            <a:lvl9pPr marL="9515246" indent="0">
              <a:buNone/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6CA94-5E82-40E6-8A7C-918A13F7F7A6}" type="datetimeFigureOut">
              <a:rPr lang="es-AR"/>
              <a:pPr>
                <a:defRPr/>
              </a:pPr>
              <a:t>03/09/2012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577D5-51E0-4CC2-9168-613C535B014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ACBF7-DBA0-4F0E-B387-4C7F9A98E829}" type="datetimeFigureOut">
              <a:rPr lang="es-AR"/>
              <a:pPr>
                <a:defRPr/>
              </a:pPr>
              <a:t>03/09/2012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CC79B-25E7-4208-9807-E4CD90F0040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619702" y="579602"/>
            <a:ext cx="5468184" cy="1234915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215152" y="579602"/>
            <a:ext cx="15999500" cy="1234915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95870-0763-4DCA-9209-FD6814F86A63}" type="datetimeFigureOut">
              <a:rPr lang="es-AR"/>
              <a:pPr>
                <a:defRPr/>
              </a:pPr>
              <a:t>03/09/2012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24D25-40D4-4ADE-BF71-F6B97F08FA0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822728" y="4496086"/>
            <a:ext cx="20657582" cy="310236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645456" y="8201502"/>
            <a:ext cx="17012127" cy="3698716"/>
          </a:xfrm>
        </p:spPr>
        <p:txBody>
          <a:bodyPr/>
          <a:lstStyle>
            <a:lvl1pPr marL="0" indent="0" algn="ctr">
              <a:buNone/>
              <a:defRPr/>
            </a:lvl1pPr>
            <a:lvl2pPr marL="1189406" indent="0" algn="ctr">
              <a:buNone/>
              <a:defRPr/>
            </a:lvl2pPr>
            <a:lvl3pPr marL="2378812" indent="0" algn="ctr">
              <a:buNone/>
              <a:defRPr/>
            </a:lvl3pPr>
            <a:lvl4pPr marL="3568217" indent="0" algn="ctr">
              <a:buNone/>
              <a:defRPr/>
            </a:lvl4pPr>
            <a:lvl5pPr marL="4757623" indent="0" algn="ctr">
              <a:buNone/>
              <a:defRPr/>
            </a:lvl5pPr>
            <a:lvl6pPr marL="5947029" indent="0" algn="ctr">
              <a:buNone/>
              <a:defRPr/>
            </a:lvl6pPr>
            <a:lvl7pPr marL="7136435" indent="0" algn="ctr">
              <a:buNone/>
              <a:defRPr/>
            </a:lvl7pPr>
            <a:lvl8pPr marL="8325841" indent="0" algn="ctr">
              <a:buNone/>
              <a:defRPr/>
            </a:lvl8pPr>
            <a:lvl9pPr marL="9515246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A798A-E47E-4C44-8F4D-1B67CC9799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070CD-D21B-43BC-B3FA-1C8ADD8703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19773" y="9300397"/>
            <a:ext cx="20657582" cy="2874545"/>
          </a:xfrm>
        </p:spPr>
        <p:txBody>
          <a:bodyPr anchor="t"/>
          <a:lstStyle>
            <a:lvl1pPr algn="l">
              <a:defRPr sz="104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919773" y="6134378"/>
            <a:ext cx="20657582" cy="3166021"/>
          </a:xfrm>
        </p:spPr>
        <p:txBody>
          <a:bodyPr anchor="b"/>
          <a:lstStyle>
            <a:lvl1pPr marL="0" indent="0">
              <a:buNone/>
              <a:defRPr sz="5200"/>
            </a:lvl1pPr>
            <a:lvl2pPr marL="1189406" indent="0">
              <a:buNone/>
              <a:defRPr sz="4700"/>
            </a:lvl2pPr>
            <a:lvl3pPr marL="2378812" indent="0">
              <a:buNone/>
              <a:defRPr sz="4200"/>
            </a:lvl3pPr>
            <a:lvl4pPr marL="3568217" indent="0">
              <a:buNone/>
              <a:defRPr sz="3600"/>
            </a:lvl4pPr>
            <a:lvl5pPr marL="4757623" indent="0">
              <a:buNone/>
              <a:defRPr sz="3600"/>
            </a:lvl5pPr>
            <a:lvl6pPr marL="5947029" indent="0">
              <a:buNone/>
              <a:defRPr sz="3600"/>
            </a:lvl6pPr>
            <a:lvl7pPr marL="7136435" indent="0">
              <a:buNone/>
              <a:defRPr sz="3600"/>
            </a:lvl7pPr>
            <a:lvl8pPr marL="8325841" indent="0">
              <a:buNone/>
              <a:defRPr sz="3600"/>
            </a:lvl8pPr>
            <a:lvl9pPr marL="9515246" indent="0">
              <a:buNone/>
              <a:defRPr sz="3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8D62B7-7DF2-416D-91DF-BB4241957B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215152" y="3377092"/>
            <a:ext cx="10733842" cy="9551669"/>
          </a:xfrm>
        </p:spPr>
        <p:txBody>
          <a:bodyPr/>
          <a:lstStyle>
            <a:lvl1pPr>
              <a:defRPr sz="7300"/>
            </a:lvl1pPr>
            <a:lvl2pPr>
              <a:defRPr sz="6200"/>
            </a:lvl2pPr>
            <a:lvl3pPr>
              <a:defRPr sz="5200"/>
            </a:lvl3pPr>
            <a:lvl4pPr>
              <a:defRPr sz="4700"/>
            </a:lvl4pPr>
            <a:lvl5pPr>
              <a:defRPr sz="4700"/>
            </a:lvl5pPr>
            <a:lvl6pPr>
              <a:defRPr sz="4700"/>
            </a:lvl6pPr>
            <a:lvl7pPr>
              <a:defRPr sz="4700"/>
            </a:lvl7pPr>
            <a:lvl8pPr>
              <a:defRPr sz="4700"/>
            </a:lvl8pPr>
            <a:lvl9pPr>
              <a:defRPr sz="4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354044" y="3377092"/>
            <a:ext cx="10733842" cy="9551669"/>
          </a:xfrm>
        </p:spPr>
        <p:txBody>
          <a:bodyPr/>
          <a:lstStyle>
            <a:lvl1pPr>
              <a:defRPr sz="7300"/>
            </a:lvl1pPr>
            <a:lvl2pPr>
              <a:defRPr sz="6200"/>
            </a:lvl2pPr>
            <a:lvl3pPr>
              <a:defRPr sz="5200"/>
            </a:lvl3pPr>
            <a:lvl4pPr>
              <a:defRPr sz="4700"/>
            </a:lvl4pPr>
            <a:lvl5pPr>
              <a:defRPr sz="4700"/>
            </a:lvl5pPr>
            <a:lvl6pPr>
              <a:defRPr sz="4700"/>
            </a:lvl6pPr>
            <a:lvl7pPr>
              <a:defRPr sz="4700"/>
            </a:lvl7pPr>
            <a:lvl8pPr>
              <a:defRPr sz="4700"/>
            </a:lvl8pPr>
            <a:lvl9pPr>
              <a:defRPr sz="4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244F7-D7FE-4AF4-8B11-683B6745AD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15152" y="3239728"/>
            <a:ext cx="10738062" cy="1350165"/>
          </a:xfrm>
        </p:spPr>
        <p:txBody>
          <a:bodyPr anchor="b"/>
          <a:lstStyle>
            <a:lvl1pPr marL="0" indent="0">
              <a:buNone/>
              <a:defRPr sz="6200" b="1"/>
            </a:lvl1pPr>
            <a:lvl2pPr marL="1189406" indent="0">
              <a:buNone/>
              <a:defRPr sz="5200" b="1"/>
            </a:lvl2pPr>
            <a:lvl3pPr marL="2378812" indent="0">
              <a:buNone/>
              <a:defRPr sz="4700" b="1"/>
            </a:lvl3pPr>
            <a:lvl4pPr marL="3568217" indent="0">
              <a:buNone/>
              <a:defRPr sz="4200" b="1"/>
            </a:lvl4pPr>
            <a:lvl5pPr marL="4757623" indent="0">
              <a:buNone/>
              <a:defRPr sz="4200" b="1"/>
            </a:lvl5pPr>
            <a:lvl6pPr marL="5947029" indent="0">
              <a:buNone/>
              <a:defRPr sz="4200" b="1"/>
            </a:lvl6pPr>
            <a:lvl7pPr marL="7136435" indent="0">
              <a:buNone/>
              <a:defRPr sz="4200" b="1"/>
            </a:lvl7pPr>
            <a:lvl8pPr marL="8325841" indent="0">
              <a:buNone/>
              <a:defRPr sz="4200" b="1"/>
            </a:lvl8pPr>
            <a:lvl9pPr marL="9515246" indent="0">
              <a:buNone/>
              <a:defRPr sz="4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15152" y="4589894"/>
            <a:ext cx="10738062" cy="8338864"/>
          </a:xfrm>
        </p:spPr>
        <p:txBody>
          <a:bodyPr/>
          <a:lstStyle>
            <a:lvl1pPr>
              <a:defRPr sz="6200"/>
            </a:lvl1pPr>
            <a:lvl2pPr>
              <a:defRPr sz="5200"/>
            </a:lvl2pPr>
            <a:lvl3pPr>
              <a:defRPr sz="4700"/>
            </a:lvl3pPr>
            <a:lvl4pPr>
              <a:defRPr sz="4200"/>
            </a:lvl4pPr>
            <a:lvl5pPr>
              <a:defRPr sz="4200"/>
            </a:lvl5pPr>
            <a:lvl6pPr>
              <a:defRPr sz="4200"/>
            </a:lvl6pPr>
            <a:lvl7pPr>
              <a:defRPr sz="4200"/>
            </a:lvl7pPr>
            <a:lvl8pPr>
              <a:defRPr sz="4200"/>
            </a:lvl8pPr>
            <a:lvl9pPr>
              <a:defRPr sz="4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12345610" y="3239728"/>
            <a:ext cx="10742280" cy="1350165"/>
          </a:xfrm>
        </p:spPr>
        <p:txBody>
          <a:bodyPr anchor="b"/>
          <a:lstStyle>
            <a:lvl1pPr marL="0" indent="0">
              <a:buNone/>
              <a:defRPr sz="6200" b="1"/>
            </a:lvl1pPr>
            <a:lvl2pPr marL="1189406" indent="0">
              <a:buNone/>
              <a:defRPr sz="5200" b="1"/>
            </a:lvl2pPr>
            <a:lvl3pPr marL="2378812" indent="0">
              <a:buNone/>
              <a:defRPr sz="4700" b="1"/>
            </a:lvl3pPr>
            <a:lvl4pPr marL="3568217" indent="0">
              <a:buNone/>
              <a:defRPr sz="4200" b="1"/>
            </a:lvl4pPr>
            <a:lvl5pPr marL="4757623" indent="0">
              <a:buNone/>
              <a:defRPr sz="4200" b="1"/>
            </a:lvl5pPr>
            <a:lvl6pPr marL="5947029" indent="0">
              <a:buNone/>
              <a:defRPr sz="4200" b="1"/>
            </a:lvl6pPr>
            <a:lvl7pPr marL="7136435" indent="0">
              <a:buNone/>
              <a:defRPr sz="4200" b="1"/>
            </a:lvl7pPr>
            <a:lvl8pPr marL="8325841" indent="0">
              <a:buNone/>
              <a:defRPr sz="4200" b="1"/>
            </a:lvl8pPr>
            <a:lvl9pPr marL="9515246" indent="0">
              <a:buNone/>
              <a:defRPr sz="4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12345610" y="4589894"/>
            <a:ext cx="10742280" cy="8338864"/>
          </a:xfrm>
        </p:spPr>
        <p:txBody>
          <a:bodyPr/>
          <a:lstStyle>
            <a:lvl1pPr>
              <a:defRPr sz="6200"/>
            </a:lvl1pPr>
            <a:lvl2pPr>
              <a:defRPr sz="5200"/>
            </a:lvl2pPr>
            <a:lvl3pPr>
              <a:defRPr sz="4700"/>
            </a:lvl3pPr>
            <a:lvl4pPr>
              <a:defRPr sz="4200"/>
            </a:lvl4pPr>
            <a:lvl5pPr>
              <a:defRPr sz="4200"/>
            </a:lvl5pPr>
            <a:lvl6pPr>
              <a:defRPr sz="4200"/>
            </a:lvl6pPr>
            <a:lvl7pPr>
              <a:defRPr sz="4200"/>
            </a:lvl7pPr>
            <a:lvl8pPr>
              <a:defRPr sz="4200"/>
            </a:lvl8pPr>
            <a:lvl9pPr>
              <a:defRPr sz="4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A0264-68BA-4790-A239-E1C3ADA40A6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577195-56E6-4D1E-BD68-00083B58C6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920A9E-4060-445C-9DED-F1A20A4F471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15156" y="576250"/>
            <a:ext cx="7995532" cy="2452410"/>
          </a:xfrm>
        </p:spPr>
        <p:txBody>
          <a:bodyPr anchor="b"/>
          <a:lstStyle>
            <a:lvl1pPr algn="l">
              <a:defRPr sz="5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501813" y="576250"/>
            <a:ext cx="13586073" cy="12352507"/>
          </a:xfrm>
        </p:spPr>
        <p:txBody>
          <a:bodyPr/>
          <a:lstStyle>
            <a:lvl1pPr>
              <a:defRPr sz="8300"/>
            </a:lvl1pPr>
            <a:lvl2pPr>
              <a:defRPr sz="7300"/>
            </a:lvl2pPr>
            <a:lvl3pPr>
              <a:defRPr sz="62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215156" y="3028660"/>
            <a:ext cx="7995532" cy="9900097"/>
          </a:xfrm>
        </p:spPr>
        <p:txBody>
          <a:bodyPr/>
          <a:lstStyle>
            <a:lvl1pPr marL="0" indent="0">
              <a:buNone/>
              <a:defRPr sz="3600"/>
            </a:lvl1pPr>
            <a:lvl2pPr marL="1189406" indent="0">
              <a:buNone/>
              <a:defRPr sz="3100"/>
            </a:lvl2pPr>
            <a:lvl3pPr marL="2378812" indent="0">
              <a:buNone/>
              <a:defRPr sz="2600"/>
            </a:lvl3pPr>
            <a:lvl4pPr marL="3568217" indent="0">
              <a:buNone/>
              <a:defRPr sz="2300"/>
            </a:lvl4pPr>
            <a:lvl5pPr marL="4757623" indent="0">
              <a:buNone/>
              <a:defRPr sz="2300"/>
            </a:lvl5pPr>
            <a:lvl6pPr marL="5947029" indent="0">
              <a:buNone/>
              <a:defRPr sz="2300"/>
            </a:lvl6pPr>
            <a:lvl7pPr marL="7136435" indent="0">
              <a:buNone/>
              <a:defRPr sz="2300"/>
            </a:lvl7pPr>
            <a:lvl8pPr marL="8325841" indent="0">
              <a:buNone/>
              <a:defRPr sz="2300"/>
            </a:lvl8pPr>
            <a:lvl9pPr marL="9515246" indent="0">
              <a:buNone/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102F1B-BE80-4F64-800E-F652CB4E55C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763565" y="10131268"/>
            <a:ext cx="14581823" cy="1196053"/>
          </a:xfrm>
        </p:spPr>
        <p:txBody>
          <a:bodyPr anchor="b"/>
          <a:lstStyle>
            <a:lvl1pPr algn="l">
              <a:defRPr sz="5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763565" y="1293211"/>
            <a:ext cx="14581823" cy="8683943"/>
          </a:xfrm>
        </p:spPr>
        <p:txBody>
          <a:bodyPr/>
          <a:lstStyle>
            <a:lvl1pPr marL="0" indent="0">
              <a:buNone/>
              <a:defRPr sz="8300"/>
            </a:lvl1pPr>
            <a:lvl2pPr marL="1189406" indent="0">
              <a:buNone/>
              <a:defRPr sz="7300"/>
            </a:lvl2pPr>
            <a:lvl3pPr marL="2378812" indent="0">
              <a:buNone/>
              <a:defRPr sz="6200"/>
            </a:lvl3pPr>
            <a:lvl4pPr marL="3568217" indent="0">
              <a:buNone/>
              <a:defRPr sz="5200"/>
            </a:lvl4pPr>
            <a:lvl5pPr marL="4757623" indent="0">
              <a:buNone/>
              <a:defRPr sz="5200"/>
            </a:lvl5pPr>
            <a:lvl6pPr marL="5947029" indent="0">
              <a:buNone/>
              <a:defRPr sz="5200"/>
            </a:lvl6pPr>
            <a:lvl7pPr marL="7136435" indent="0">
              <a:buNone/>
              <a:defRPr sz="5200"/>
            </a:lvl7pPr>
            <a:lvl8pPr marL="8325841" indent="0">
              <a:buNone/>
              <a:defRPr sz="5200"/>
            </a:lvl8pPr>
            <a:lvl9pPr marL="9515246" indent="0">
              <a:buNone/>
              <a:defRPr sz="52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763565" y="11327322"/>
            <a:ext cx="14581823" cy="1698593"/>
          </a:xfrm>
        </p:spPr>
        <p:txBody>
          <a:bodyPr/>
          <a:lstStyle>
            <a:lvl1pPr marL="0" indent="0">
              <a:buNone/>
              <a:defRPr sz="3600"/>
            </a:lvl1pPr>
            <a:lvl2pPr marL="1189406" indent="0">
              <a:buNone/>
              <a:defRPr sz="3100"/>
            </a:lvl2pPr>
            <a:lvl3pPr marL="2378812" indent="0">
              <a:buNone/>
              <a:defRPr sz="2600"/>
            </a:lvl3pPr>
            <a:lvl4pPr marL="3568217" indent="0">
              <a:buNone/>
              <a:defRPr sz="2300"/>
            </a:lvl4pPr>
            <a:lvl5pPr marL="4757623" indent="0">
              <a:buNone/>
              <a:defRPr sz="2300"/>
            </a:lvl5pPr>
            <a:lvl6pPr marL="5947029" indent="0">
              <a:buNone/>
              <a:defRPr sz="2300"/>
            </a:lvl6pPr>
            <a:lvl7pPr marL="7136435" indent="0">
              <a:buNone/>
              <a:defRPr sz="2300"/>
            </a:lvl7pPr>
            <a:lvl8pPr marL="8325841" indent="0">
              <a:buNone/>
              <a:defRPr sz="2300"/>
            </a:lvl8pPr>
            <a:lvl9pPr marL="9515246" indent="0">
              <a:buNone/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9459F4-E219-41AE-A284-DDEC8FFED5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B76574-C7CB-4207-A835-21A758EF3BE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7619702" y="579602"/>
            <a:ext cx="5468184" cy="1234915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215152" y="579602"/>
            <a:ext cx="15999500" cy="1234915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66982-021F-44DC-9B8D-461B921BEC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822728" y="4496088"/>
            <a:ext cx="20657582" cy="310236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645456" y="8201502"/>
            <a:ext cx="17012127" cy="3698716"/>
          </a:xfrm>
        </p:spPr>
        <p:txBody>
          <a:bodyPr/>
          <a:lstStyle>
            <a:lvl1pPr marL="0" indent="0" algn="ctr">
              <a:buNone/>
              <a:defRPr/>
            </a:lvl1pPr>
            <a:lvl2pPr marL="1107679" indent="0" algn="ctr">
              <a:buNone/>
              <a:defRPr/>
            </a:lvl2pPr>
            <a:lvl3pPr marL="2215357" indent="0" algn="ctr">
              <a:buNone/>
              <a:defRPr/>
            </a:lvl3pPr>
            <a:lvl4pPr marL="3323038" indent="0" algn="ctr">
              <a:buNone/>
              <a:defRPr/>
            </a:lvl4pPr>
            <a:lvl5pPr marL="4430717" indent="0" algn="ctr">
              <a:buNone/>
              <a:defRPr/>
            </a:lvl5pPr>
            <a:lvl6pPr marL="5538396" indent="0" algn="ctr">
              <a:buNone/>
              <a:defRPr/>
            </a:lvl6pPr>
            <a:lvl7pPr marL="6646074" indent="0" algn="ctr">
              <a:buNone/>
              <a:defRPr/>
            </a:lvl7pPr>
            <a:lvl8pPr marL="7753753" indent="0" algn="ctr">
              <a:buNone/>
              <a:defRPr/>
            </a:lvl8pPr>
            <a:lvl9pPr marL="8861432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08557-6361-40F9-ADD0-12C2DEFBFBA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1214438" y="579438"/>
            <a:ext cx="21874162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37881" tIns="118941" rIns="237881" bIns="11894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1214438" y="3376613"/>
            <a:ext cx="21874162" cy="955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37881" tIns="118941" rIns="237881" bIns="11894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1214438" y="13414375"/>
            <a:ext cx="5672137" cy="771525"/>
          </a:xfrm>
          <a:prstGeom prst="rect">
            <a:avLst/>
          </a:prstGeom>
        </p:spPr>
        <p:txBody>
          <a:bodyPr vert="horz" lIns="237881" tIns="118941" rIns="237881" bIns="118941" rtlCol="0" anchor="ctr"/>
          <a:lstStyle>
            <a:lvl1pPr algn="l" defTabSz="2378812" fontAlgn="auto">
              <a:spcBef>
                <a:spcPts val="0"/>
              </a:spcBef>
              <a:spcAft>
                <a:spcPts val="0"/>
              </a:spcAft>
              <a:defRPr sz="31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AB57FB-2FE5-4402-8F16-529D9D396E5B}" type="datetimeFigureOut">
              <a:rPr lang="es-AR"/>
              <a:pPr>
                <a:defRPr/>
              </a:pPr>
              <a:t>03/09/2012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304213" y="13414375"/>
            <a:ext cx="7694612" cy="771525"/>
          </a:xfrm>
          <a:prstGeom prst="rect">
            <a:avLst/>
          </a:prstGeom>
        </p:spPr>
        <p:txBody>
          <a:bodyPr vert="horz" lIns="237881" tIns="118941" rIns="237881" bIns="118941" rtlCol="0" anchor="ctr"/>
          <a:lstStyle>
            <a:lvl1pPr algn="ctr" defTabSz="2378812" fontAlgn="auto">
              <a:spcBef>
                <a:spcPts val="0"/>
              </a:spcBef>
              <a:spcAft>
                <a:spcPts val="0"/>
              </a:spcAft>
              <a:defRPr sz="31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7416463" y="13414375"/>
            <a:ext cx="5672137" cy="771525"/>
          </a:xfrm>
          <a:prstGeom prst="rect">
            <a:avLst/>
          </a:prstGeom>
        </p:spPr>
        <p:txBody>
          <a:bodyPr vert="horz" lIns="237881" tIns="118941" rIns="237881" bIns="118941" rtlCol="0" anchor="ctr"/>
          <a:lstStyle>
            <a:lvl1pPr algn="r" defTabSz="2378812" fontAlgn="auto">
              <a:spcBef>
                <a:spcPts val="0"/>
              </a:spcBef>
              <a:spcAft>
                <a:spcPts val="0"/>
              </a:spcAft>
              <a:defRPr sz="31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983533-5411-4390-ABCF-7D04509B845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ctr" defTabSz="2378075" rtl="0" eaLnBrk="0" fontAlgn="base" hangingPunct="0">
        <a:spcBef>
          <a:spcPct val="0"/>
        </a:spcBef>
        <a:spcAft>
          <a:spcPct val="0"/>
        </a:spcAft>
        <a:defRPr sz="11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2378075" rtl="0" eaLnBrk="0" fontAlgn="base" hangingPunct="0">
        <a:spcBef>
          <a:spcPct val="0"/>
        </a:spcBef>
        <a:spcAft>
          <a:spcPct val="0"/>
        </a:spcAft>
        <a:defRPr sz="11400">
          <a:solidFill>
            <a:schemeClr val="tx1"/>
          </a:solidFill>
          <a:latin typeface="Calibri" pitchFamily="34" charset="0"/>
        </a:defRPr>
      </a:lvl2pPr>
      <a:lvl3pPr algn="ctr" defTabSz="2378075" rtl="0" eaLnBrk="0" fontAlgn="base" hangingPunct="0">
        <a:spcBef>
          <a:spcPct val="0"/>
        </a:spcBef>
        <a:spcAft>
          <a:spcPct val="0"/>
        </a:spcAft>
        <a:defRPr sz="11400">
          <a:solidFill>
            <a:schemeClr val="tx1"/>
          </a:solidFill>
          <a:latin typeface="Calibri" pitchFamily="34" charset="0"/>
        </a:defRPr>
      </a:lvl3pPr>
      <a:lvl4pPr algn="ctr" defTabSz="2378075" rtl="0" eaLnBrk="0" fontAlgn="base" hangingPunct="0">
        <a:spcBef>
          <a:spcPct val="0"/>
        </a:spcBef>
        <a:spcAft>
          <a:spcPct val="0"/>
        </a:spcAft>
        <a:defRPr sz="11400">
          <a:solidFill>
            <a:schemeClr val="tx1"/>
          </a:solidFill>
          <a:latin typeface="Calibri" pitchFamily="34" charset="0"/>
        </a:defRPr>
      </a:lvl4pPr>
      <a:lvl5pPr algn="ctr" defTabSz="2378075" rtl="0" eaLnBrk="0" fontAlgn="base" hangingPunct="0">
        <a:spcBef>
          <a:spcPct val="0"/>
        </a:spcBef>
        <a:spcAft>
          <a:spcPct val="0"/>
        </a:spcAft>
        <a:defRPr sz="11400">
          <a:solidFill>
            <a:schemeClr val="tx1"/>
          </a:solidFill>
          <a:latin typeface="Calibri" pitchFamily="34" charset="0"/>
        </a:defRPr>
      </a:lvl5pPr>
      <a:lvl6pPr marL="457200" algn="ctr" defTabSz="2378075" rtl="0" fontAlgn="base">
        <a:spcBef>
          <a:spcPct val="0"/>
        </a:spcBef>
        <a:spcAft>
          <a:spcPct val="0"/>
        </a:spcAft>
        <a:defRPr sz="11400">
          <a:solidFill>
            <a:schemeClr val="tx1"/>
          </a:solidFill>
          <a:latin typeface="Calibri" pitchFamily="34" charset="0"/>
        </a:defRPr>
      </a:lvl6pPr>
      <a:lvl7pPr marL="914400" algn="ctr" defTabSz="2378075" rtl="0" fontAlgn="base">
        <a:spcBef>
          <a:spcPct val="0"/>
        </a:spcBef>
        <a:spcAft>
          <a:spcPct val="0"/>
        </a:spcAft>
        <a:defRPr sz="11400">
          <a:solidFill>
            <a:schemeClr val="tx1"/>
          </a:solidFill>
          <a:latin typeface="Calibri" pitchFamily="34" charset="0"/>
        </a:defRPr>
      </a:lvl7pPr>
      <a:lvl8pPr marL="1371600" algn="ctr" defTabSz="2378075" rtl="0" fontAlgn="base">
        <a:spcBef>
          <a:spcPct val="0"/>
        </a:spcBef>
        <a:spcAft>
          <a:spcPct val="0"/>
        </a:spcAft>
        <a:defRPr sz="11400">
          <a:solidFill>
            <a:schemeClr val="tx1"/>
          </a:solidFill>
          <a:latin typeface="Calibri" pitchFamily="34" charset="0"/>
        </a:defRPr>
      </a:lvl8pPr>
      <a:lvl9pPr marL="1828800" algn="ctr" defTabSz="2378075" rtl="0" fontAlgn="base">
        <a:spcBef>
          <a:spcPct val="0"/>
        </a:spcBef>
        <a:spcAft>
          <a:spcPct val="0"/>
        </a:spcAft>
        <a:defRPr sz="11400">
          <a:solidFill>
            <a:schemeClr val="tx1"/>
          </a:solidFill>
          <a:latin typeface="Calibri" pitchFamily="34" charset="0"/>
        </a:defRPr>
      </a:lvl9pPr>
    </p:titleStyle>
    <p:bodyStyle>
      <a:lvl1pPr marL="890588" indent="-890588" algn="l" defTabSz="2378075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8300" kern="1200">
          <a:solidFill>
            <a:schemeClr val="tx1"/>
          </a:solidFill>
          <a:latin typeface="+mn-lt"/>
          <a:ea typeface="+mn-ea"/>
          <a:cs typeface="+mn-cs"/>
        </a:defRPr>
      </a:lvl1pPr>
      <a:lvl2pPr marL="1931988" indent="-742950" algn="l" defTabSz="2378075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7300" kern="1200">
          <a:solidFill>
            <a:schemeClr val="tx1"/>
          </a:solidFill>
          <a:latin typeface="+mn-lt"/>
          <a:ea typeface="+mn-ea"/>
          <a:cs typeface="+mn-cs"/>
        </a:defRPr>
      </a:lvl2pPr>
      <a:lvl3pPr marL="2973388" indent="-593725" algn="l" defTabSz="2378075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6200" kern="1200">
          <a:solidFill>
            <a:schemeClr val="tx1"/>
          </a:solidFill>
          <a:latin typeface="+mn-lt"/>
          <a:ea typeface="+mn-ea"/>
          <a:cs typeface="+mn-cs"/>
        </a:defRPr>
      </a:lvl3pPr>
      <a:lvl4pPr marL="4162425" indent="-593725" algn="l" defTabSz="2378075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5200" kern="1200">
          <a:solidFill>
            <a:schemeClr val="tx1"/>
          </a:solidFill>
          <a:latin typeface="+mn-lt"/>
          <a:ea typeface="+mn-ea"/>
          <a:cs typeface="+mn-cs"/>
        </a:defRPr>
      </a:lvl4pPr>
      <a:lvl5pPr marL="5351463" indent="-593725" algn="l" defTabSz="2378075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5200" kern="1200">
          <a:solidFill>
            <a:schemeClr val="tx1"/>
          </a:solidFill>
          <a:latin typeface="+mn-lt"/>
          <a:ea typeface="+mn-ea"/>
          <a:cs typeface="+mn-cs"/>
        </a:defRPr>
      </a:lvl5pPr>
      <a:lvl6pPr marL="6541732" indent="-594703" algn="l" defTabSz="2378812" rtl="0" eaLnBrk="1" latinLnBrk="0" hangingPunct="1">
        <a:spcBef>
          <a:spcPct val="20000"/>
        </a:spcBef>
        <a:buFont typeface="Arial" pitchFamily="34" charset="0"/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6pPr>
      <a:lvl7pPr marL="7731138" indent="-594703" algn="l" defTabSz="2378812" rtl="0" eaLnBrk="1" latinLnBrk="0" hangingPunct="1">
        <a:spcBef>
          <a:spcPct val="20000"/>
        </a:spcBef>
        <a:buFont typeface="Arial" pitchFamily="34" charset="0"/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7pPr>
      <a:lvl8pPr marL="8920544" indent="-594703" algn="l" defTabSz="2378812" rtl="0" eaLnBrk="1" latinLnBrk="0" hangingPunct="1">
        <a:spcBef>
          <a:spcPct val="20000"/>
        </a:spcBef>
        <a:buFont typeface="Arial" pitchFamily="34" charset="0"/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8pPr>
      <a:lvl9pPr marL="10109949" indent="-594703" algn="l" defTabSz="2378812" rtl="0" eaLnBrk="1" latinLnBrk="0" hangingPunct="1">
        <a:spcBef>
          <a:spcPct val="20000"/>
        </a:spcBef>
        <a:buFont typeface="Arial" pitchFamily="34" charset="0"/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1pPr>
      <a:lvl2pPr marL="1189406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2pPr>
      <a:lvl3pPr marL="2378812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3pPr>
      <a:lvl4pPr marL="3568217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4pPr>
      <a:lvl5pPr marL="4757623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5pPr>
      <a:lvl6pPr marL="5947029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6pPr>
      <a:lvl7pPr marL="7136435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7pPr>
      <a:lvl8pPr marL="8325841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8pPr>
      <a:lvl9pPr marL="9515246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4438" y="579438"/>
            <a:ext cx="21874162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37881" tIns="118941" rIns="237881" bIns="11894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4438" y="3376613"/>
            <a:ext cx="21874162" cy="955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37881" tIns="118941" rIns="237881" bIns="11894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14438" y="13179425"/>
            <a:ext cx="56721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37881" tIns="118941" rIns="237881" bIns="118941" numCol="1" anchor="t" anchorCtr="0" compatLnSpc="1">
            <a:prstTxWarp prst="textNoShape">
              <a:avLst/>
            </a:prstTxWarp>
          </a:bodyPr>
          <a:lstStyle>
            <a:lvl1pPr defTabSz="2378812" fontAlgn="auto">
              <a:spcBef>
                <a:spcPts val="0"/>
              </a:spcBef>
              <a:spcAft>
                <a:spcPts val="0"/>
              </a:spcAft>
              <a:defRPr sz="36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304213" y="13179425"/>
            <a:ext cx="76946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37881" tIns="118941" rIns="237881" bIns="118941" numCol="1" anchor="t" anchorCtr="0" compatLnSpc="1">
            <a:prstTxWarp prst="textNoShape">
              <a:avLst/>
            </a:prstTxWarp>
          </a:bodyPr>
          <a:lstStyle>
            <a:lvl1pPr algn="ctr" defTabSz="2378812" fontAlgn="auto">
              <a:spcBef>
                <a:spcPts val="0"/>
              </a:spcBef>
              <a:spcAft>
                <a:spcPts val="0"/>
              </a:spcAft>
              <a:defRPr sz="36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416463" y="13179425"/>
            <a:ext cx="56721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37881" tIns="118941" rIns="237881" bIns="118941" numCol="1" anchor="t" anchorCtr="0" compatLnSpc="1">
            <a:prstTxWarp prst="textNoShape">
              <a:avLst/>
            </a:prstTxWarp>
          </a:bodyPr>
          <a:lstStyle>
            <a:lvl1pPr algn="r" defTabSz="2378812" fontAlgn="auto">
              <a:spcBef>
                <a:spcPts val="0"/>
              </a:spcBef>
              <a:spcAft>
                <a:spcPts val="0"/>
              </a:spcAft>
              <a:defRPr sz="3600">
                <a:latin typeface="+mn-lt"/>
                <a:cs typeface="+mn-cs"/>
              </a:defRPr>
            </a:lvl1pPr>
          </a:lstStyle>
          <a:p>
            <a:pPr>
              <a:defRPr/>
            </a:pPr>
            <a:fld id="{D5F988C0-FD49-4E01-9834-5B22A47A9B7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ransition spd="slow" advTm="100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11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1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1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1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1400">
          <a:solidFill>
            <a:schemeClr val="tx2"/>
          </a:solidFill>
          <a:latin typeface="Arial" charset="0"/>
        </a:defRPr>
      </a:lvl5pPr>
      <a:lvl6pPr marL="1189406" algn="ctr" rtl="0" fontAlgn="base">
        <a:spcBef>
          <a:spcPct val="0"/>
        </a:spcBef>
        <a:spcAft>
          <a:spcPct val="0"/>
        </a:spcAft>
        <a:defRPr sz="11400">
          <a:solidFill>
            <a:schemeClr val="tx2"/>
          </a:solidFill>
          <a:latin typeface="Arial" charset="0"/>
        </a:defRPr>
      </a:lvl6pPr>
      <a:lvl7pPr marL="2378812" algn="ctr" rtl="0" fontAlgn="base">
        <a:spcBef>
          <a:spcPct val="0"/>
        </a:spcBef>
        <a:spcAft>
          <a:spcPct val="0"/>
        </a:spcAft>
        <a:defRPr sz="11400">
          <a:solidFill>
            <a:schemeClr val="tx2"/>
          </a:solidFill>
          <a:latin typeface="Arial" charset="0"/>
        </a:defRPr>
      </a:lvl7pPr>
      <a:lvl8pPr marL="3568217" algn="ctr" rtl="0" fontAlgn="base">
        <a:spcBef>
          <a:spcPct val="0"/>
        </a:spcBef>
        <a:spcAft>
          <a:spcPct val="0"/>
        </a:spcAft>
        <a:defRPr sz="11400">
          <a:solidFill>
            <a:schemeClr val="tx2"/>
          </a:solidFill>
          <a:latin typeface="Arial" charset="0"/>
        </a:defRPr>
      </a:lvl8pPr>
      <a:lvl9pPr marL="4757623" algn="ctr" rtl="0" fontAlgn="base">
        <a:spcBef>
          <a:spcPct val="0"/>
        </a:spcBef>
        <a:spcAft>
          <a:spcPct val="0"/>
        </a:spcAft>
        <a:defRPr sz="11400">
          <a:solidFill>
            <a:schemeClr val="tx2"/>
          </a:solidFill>
          <a:latin typeface="Arial" charset="0"/>
        </a:defRPr>
      </a:lvl9pPr>
    </p:titleStyle>
    <p:bodyStyle>
      <a:lvl1pPr marL="890588" indent="-890588" algn="l" rtl="0" eaLnBrk="0" fontAlgn="base" hangingPunct="0">
        <a:spcBef>
          <a:spcPct val="20000"/>
        </a:spcBef>
        <a:spcAft>
          <a:spcPct val="0"/>
        </a:spcAft>
        <a:buChar char="•"/>
        <a:defRPr sz="8300">
          <a:solidFill>
            <a:schemeClr val="tx1"/>
          </a:solidFill>
          <a:latin typeface="+mn-lt"/>
          <a:ea typeface="+mn-ea"/>
          <a:cs typeface="+mn-cs"/>
        </a:defRPr>
      </a:lvl1pPr>
      <a:lvl2pPr marL="1931988" indent="-742950" algn="l" rtl="0" eaLnBrk="0" fontAlgn="base" hangingPunct="0">
        <a:spcBef>
          <a:spcPct val="20000"/>
        </a:spcBef>
        <a:spcAft>
          <a:spcPct val="0"/>
        </a:spcAft>
        <a:buChar char="–"/>
        <a:defRPr sz="7300">
          <a:solidFill>
            <a:schemeClr val="tx1"/>
          </a:solidFill>
          <a:latin typeface="+mn-lt"/>
        </a:defRPr>
      </a:lvl2pPr>
      <a:lvl3pPr marL="2973388" indent="-593725" algn="l" rtl="0" eaLnBrk="0" fontAlgn="base" hangingPunct="0">
        <a:spcBef>
          <a:spcPct val="20000"/>
        </a:spcBef>
        <a:spcAft>
          <a:spcPct val="0"/>
        </a:spcAft>
        <a:buChar char="•"/>
        <a:defRPr sz="6200">
          <a:solidFill>
            <a:schemeClr val="tx1"/>
          </a:solidFill>
          <a:latin typeface="+mn-lt"/>
        </a:defRPr>
      </a:lvl3pPr>
      <a:lvl4pPr marL="4162425" indent="-593725" algn="l" rtl="0" eaLnBrk="0" fontAlgn="base" hangingPunct="0">
        <a:spcBef>
          <a:spcPct val="20000"/>
        </a:spcBef>
        <a:spcAft>
          <a:spcPct val="0"/>
        </a:spcAft>
        <a:buChar char="–"/>
        <a:defRPr sz="5200">
          <a:solidFill>
            <a:schemeClr val="tx1"/>
          </a:solidFill>
          <a:latin typeface="+mn-lt"/>
        </a:defRPr>
      </a:lvl4pPr>
      <a:lvl5pPr marL="5351463" indent="-593725" algn="l" rtl="0" eaLnBrk="0" fontAlgn="base" hangingPunct="0">
        <a:spcBef>
          <a:spcPct val="20000"/>
        </a:spcBef>
        <a:spcAft>
          <a:spcPct val="0"/>
        </a:spcAft>
        <a:buChar char="»"/>
        <a:defRPr sz="5200">
          <a:solidFill>
            <a:schemeClr val="tx1"/>
          </a:solidFill>
          <a:latin typeface="+mn-lt"/>
        </a:defRPr>
      </a:lvl5pPr>
      <a:lvl6pPr marL="6541732" indent="-594703" algn="l" rtl="0" fontAlgn="base">
        <a:spcBef>
          <a:spcPct val="20000"/>
        </a:spcBef>
        <a:spcAft>
          <a:spcPct val="0"/>
        </a:spcAft>
        <a:buChar char="»"/>
        <a:defRPr sz="5200">
          <a:solidFill>
            <a:schemeClr val="tx1"/>
          </a:solidFill>
          <a:latin typeface="+mn-lt"/>
        </a:defRPr>
      </a:lvl6pPr>
      <a:lvl7pPr marL="7731138" indent="-594703" algn="l" rtl="0" fontAlgn="base">
        <a:spcBef>
          <a:spcPct val="20000"/>
        </a:spcBef>
        <a:spcAft>
          <a:spcPct val="0"/>
        </a:spcAft>
        <a:buChar char="»"/>
        <a:defRPr sz="5200">
          <a:solidFill>
            <a:schemeClr val="tx1"/>
          </a:solidFill>
          <a:latin typeface="+mn-lt"/>
        </a:defRPr>
      </a:lvl7pPr>
      <a:lvl8pPr marL="8920544" indent="-594703" algn="l" rtl="0" fontAlgn="base">
        <a:spcBef>
          <a:spcPct val="20000"/>
        </a:spcBef>
        <a:spcAft>
          <a:spcPct val="0"/>
        </a:spcAft>
        <a:buChar char="»"/>
        <a:defRPr sz="5200">
          <a:solidFill>
            <a:schemeClr val="tx1"/>
          </a:solidFill>
          <a:latin typeface="+mn-lt"/>
        </a:defRPr>
      </a:lvl8pPr>
      <a:lvl9pPr marL="10109949" indent="-594703" algn="l" rtl="0" fontAlgn="base">
        <a:spcBef>
          <a:spcPct val="20000"/>
        </a:spcBef>
        <a:spcAft>
          <a:spcPct val="0"/>
        </a:spcAft>
        <a:buChar char="»"/>
        <a:defRPr sz="52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1pPr>
      <a:lvl2pPr marL="1189406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2pPr>
      <a:lvl3pPr marL="2378812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3pPr>
      <a:lvl4pPr marL="3568217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4pPr>
      <a:lvl5pPr marL="4757623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5pPr>
      <a:lvl6pPr marL="5947029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6pPr>
      <a:lvl7pPr marL="7136435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7pPr>
      <a:lvl8pPr marL="8325841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8pPr>
      <a:lvl9pPr marL="9515246" algn="l" defTabSz="2378812" rtl="0" eaLnBrk="1" latinLnBrk="0" hangingPunct="1">
        <a:defRPr sz="4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4438" y="579438"/>
            <a:ext cx="21874162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577" tIns="110789" rIns="221577" bIns="1107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4438" y="3376613"/>
            <a:ext cx="21874162" cy="955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1577" tIns="110789" rIns="221577" bIns="110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14438" y="13179425"/>
            <a:ext cx="56721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577" tIns="110789" rIns="221577" bIns="1107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304213" y="13179425"/>
            <a:ext cx="76946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577" tIns="110789" rIns="221577" bIns="1107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416463" y="13179425"/>
            <a:ext cx="56721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577" tIns="110789" rIns="221577" bIns="1107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pPr>
              <a:defRPr/>
            </a:pPr>
            <a:fld id="{6F11012A-3710-496E-9446-0FDB2D63B81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5pPr>
      <a:lvl6pPr marL="1107887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6pPr>
      <a:lvl7pPr marL="2215774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7pPr>
      <a:lvl8pPr marL="3323661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8pPr>
      <a:lvl9pPr marL="4431548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9pPr>
    </p:titleStyle>
    <p:bodyStyle>
      <a:lvl1pPr marL="830263" indent="-830263" algn="l" rtl="0" eaLnBrk="0" fontAlgn="base" hangingPunct="0">
        <a:spcBef>
          <a:spcPct val="20000"/>
        </a:spcBef>
        <a:spcAft>
          <a:spcPct val="0"/>
        </a:spcAft>
        <a:buChar char="•"/>
        <a:defRPr sz="7800">
          <a:solidFill>
            <a:schemeClr val="tx1"/>
          </a:solidFill>
          <a:latin typeface="+mn-lt"/>
          <a:ea typeface="+mn-ea"/>
          <a:cs typeface="+mn-cs"/>
        </a:defRPr>
      </a:lvl1pPr>
      <a:lvl2pPr marL="1800225" indent="-692150" algn="l" rtl="0" eaLnBrk="0" fontAlgn="base" hangingPunct="0">
        <a:spcBef>
          <a:spcPct val="20000"/>
        </a:spcBef>
        <a:spcAft>
          <a:spcPct val="0"/>
        </a:spcAft>
        <a:buChar char="–"/>
        <a:defRPr sz="6800">
          <a:solidFill>
            <a:schemeClr val="tx1"/>
          </a:solidFill>
          <a:latin typeface="+mn-lt"/>
        </a:defRPr>
      </a:lvl2pPr>
      <a:lvl3pPr marL="2768600" indent="-552450" algn="l" rtl="0" eaLnBrk="0" fontAlgn="base" hangingPunct="0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76675" indent="-552450" algn="l" rtl="0" eaLnBrk="0" fontAlgn="base" hangingPunct="0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84750" indent="-552450" algn="l" rtl="0" eaLnBrk="0" fontAlgn="base" hangingPunct="0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93379" indent="-553944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201266" indent="-553944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309153" indent="-553944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417040" indent="-553944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221577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1pPr>
      <a:lvl2pPr marL="1107887" algn="l" defTabSz="221577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2pPr>
      <a:lvl3pPr marL="2215774" algn="l" defTabSz="221577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3pPr>
      <a:lvl4pPr marL="3323661" algn="l" defTabSz="221577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4pPr>
      <a:lvl5pPr marL="4431548" algn="l" defTabSz="221577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5pPr>
      <a:lvl6pPr marL="5539435" algn="l" defTabSz="221577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6pPr>
      <a:lvl7pPr marL="6647322" algn="l" defTabSz="221577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7pPr>
      <a:lvl8pPr marL="7755209" algn="l" defTabSz="221577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8pPr>
      <a:lvl9pPr marL="8863096" algn="l" defTabSz="221577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37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5792788" y="11666538"/>
            <a:ext cx="17278350" cy="183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7881" tIns="118941" rIns="237881" bIns="118941">
            <a:spAutoFit/>
          </a:bodyPr>
          <a:lstStyle/>
          <a:p>
            <a:r>
              <a:rPr lang="es-AR" sz="5200" b="1" i="1">
                <a:solidFill>
                  <a:srgbClr val="0070C0"/>
                </a:solidFill>
                <a:latin typeface="Times New Roman" pitchFamily="18" charset="0"/>
              </a:rPr>
              <a:t>Este es el día más triste de mi vida</a:t>
            </a:r>
            <a:br>
              <a:rPr lang="es-AR" sz="5200" b="1" i="1">
                <a:solidFill>
                  <a:srgbClr val="0070C0"/>
                </a:solidFill>
                <a:latin typeface="Times New Roman" pitchFamily="18" charset="0"/>
              </a:rPr>
            </a:br>
            <a:endParaRPr lang="es-AR" sz="5200" b="1" i="1">
              <a:solidFill>
                <a:srgbClr val="0070C0"/>
              </a:solidFill>
              <a:latin typeface="Times New Roman" pitchFamily="18" charset="0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5864225" y="12633325"/>
            <a:ext cx="16519525" cy="183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7881" tIns="118941" rIns="237881" bIns="118941">
            <a:spAutoFit/>
          </a:bodyPr>
          <a:lstStyle/>
          <a:p>
            <a:r>
              <a:rPr lang="es-AR" sz="5200" b="1" i="1">
                <a:solidFill>
                  <a:srgbClr val="0070C0"/>
                </a:solidFill>
                <a:latin typeface="Times New Roman" pitchFamily="18" charset="0"/>
              </a:rPr>
              <a:t>Te llamé hoy para darte una mala noticia</a:t>
            </a:r>
            <a:br>
              <a:rPr lang="es-AR" sz="5200" b="1" i="1">
                <a:solidFill>
                  <a:srgbClr val="0070C0"/>
                </a:solidFill>
                <a:latin typeface="Times New Roman" pitchFamily="18" charset="0"/>
              </a:rPr>
            </a:br>
            <a:endParaRPr lang="es-AR" sz="5200" b="1" i="1">
              <a:solidFill>
                <a:srgbClr val="0070C0"/>
              </a:solidFill>
              <a:latin typeface="Times New Roman" pitchFamily="18" charset="0"/>
            </a:endParaRPr>
          </a:p>
        </p:txBody>
      </p:sp>
      <p:pic>
        <p:nvPicPr>
          <p:cNvPr id="4100" name="Picture 22" descr="slide0001_image029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64100" y="2235200"/>
            <a:ext cx="14709775" cy="951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23" descr="slide0001_image0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13838" y="2928938"/>
            <a:ext cx="5138737" cy="612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5" descr="663k8sm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779463" y="8094663"/>
            <a:ext cx="6265863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5" descr="663k8sm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81688" y="7951788"/>
            <a:ext cx="6324600" cy="564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12" descr="bleu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6975" y="2306638"/>
            <a:ext cx="14717713" cy="935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5436347" y="450009"/>
            <a:ext cx="14008939" cy="1355743"/>
          </a:xfrm>
          <a:prstGeom prst="rect">
            <a:avLst/>
          </a:prstGeom>
          <a:noFill/>
        </p:spPr>
        <p:txBody>
          <a:bodyPr wrap="none">
            <a:prstTxWarp prst="textPlain">
              <a:avLst>
                <a:gd name="adj" fmla="val 51125"/>
              </a:avLst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180" b="1" dirty="0">
                <a:ln>
                  <a:solidFill>
                    <a:schemeClr val="tx1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Pristina" pitchFamily="66" charset="0"/>
                <a:cs typeface="+mn-cs"/>
              </a:rPr>
              <a:t>Bésame y dime adiós</a:t>
            </a:r>
            <a:endParaRPr lang="es-ES" sz="4180" dirty="0">
              <a:ln>
                <a:solidFill>
                  <a:schemeClr val="tx1"/>
                </a:solidFill>
              </a:ln>
              <a:blipFill>
                <a:blip r:embed="rId8"/>
                <a:stretch>
                  <a:fillRect/>
                </a:stretch>
              </a:blipFill>
              <a:latin typeface="Pristina" pitchFamily="66" charset="0"/>
              <a:cs typeface="+mn-cs"/>
            </a:endParaRPr>
          </a:p>
        </p:txBody>
      </p:sp>
      <p:sp>
        <p:nvSpPr>
          <p:cNvPr id="4106" name="10 CuadroTexto"/>
          <p:cNvSpPr txBox="1">
            <a:spLocks noChangeArrowheads="1"/>
          </p:cNvSpPr>
          <p:nvPr/>
        </p:nvSpPr>
        <p:spPr bwMode="auto">
          <a:xfrm>
            <a:off x="1077913" y="13523913"/>
            <a:ext cx="3786187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>
                <a:solidFill>
                  <a:srgbClr val="FFC000"/>
                </a:solidFill>
              </a:rPr>
              <a:t>Barry White</a:t>
            </a:r>
          </a:p>
        </p:txBody>
      </p:sp>
      <p:sp>
        <p:nvSpPr>
          <p:cNvPr id="4107" name="Text Box 8"/>
          <p:cNvSpPr txBox="1">
            <a:spLocks noChangeArrowheads="1"/>
          </p:cNvSpPr>
          <p:nvPr/>
        </p:nvSpPr>
        <p:spPr bwMode="auto">
          <a:xfrm>
            <a:off x="18464213" y="13657263"/>
            <a:ext cx="5838825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C000"/>
                </a:solidFill>
                <a:latin typeface="Calibri" pitchFamily="34" charset="0"/>
              </a:rPr>
              <a:t>“Kiss and say goodbye”</a:t>
            </a:r>
            <a:endParaRPr lang="nl-NL">
              <a:solidFill>
                <a:srgbClr val="FFC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2217">
    <p:randomBar dir="vert"/>
    <p:sndAc>
      <p:stSnd>
        <p:snd r:embed="rId2" name="06_Kiss_and_say_goodbye_Piety_Vlieger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2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569913" y="9031288"/>
            <a:ext cx="121507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7881" tIns="118941" rIns="237881" bIns="118941">
            <a:spAutoFit/>
          </a:bodyPr>
          <a:lstStyle/>
          <a:p>
            <a: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  <a:t>No podré verte más</a:t>
            </a:r>
            <a:r>
              <a:rPr lang="es-AR" sz="5700" b="1" i="1">
                <a:solidFill>
                  <a:srgbClr val="FFC000"/>
                </a:solidFill>
                <a:latin typeface="Times New Roman" pitchFamily="18" charset="0"/>
              </a:rPr>
              <a:t/>
            </a:r>
            <a:br>
              <a:rPr lang="es-AR" sz="5700" b="1" i="1">
                <a:solidFill>
                  <a:srgbClr val="FFC000"/>
                </a:solidFill>
                <a:latin typeface="Times New Roman" pitchFamily="18" charset="0"/>
              </a:rPr>
            </a:br>
            <a:endParaRPr lang="es-AR" sz="5700" b="1" i="1">
              <a:solidFill>
                <a:srgbClr val="FFC000"/>
              </a:solidFill>
              <a:latin typeface="Times New Roman" pitchFamily="18" charset="0"/>
            </a:endParaRPr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9683750" y="11006138"/>
            <a:ext cx="13669963" cy="271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7881" tIns="118941" rIns="237881" bIns="118941">
            <a:spAutoFit/>
          </a:bodyPr>
          <a:lstStyle/>
          <a:p>
            <a: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  <a:t>Por mis obligaciones y las ataduras que tu tienes</a:t>
            </a:r>
            <a:r>
              <a:rPr lang="es-AR" sz="5700" b="1" i="1">
                <a:solidFill>
                  <a:srgbClr val="FFC000"/>
                </a:solidFill>
                <a:latin typeface="Times New Roman" pitchFamily="18" charset="0"/>
              </a:rPr>
              <a:t/>
            </a:r>
            <a:br>
              <a:rPr lang="es-AR" sz="5700" b="1" i="1">
                <a:solidFill>
                  <a:srgbClr val="FFC000"/>
                </a:solidFill>
                <a:latin typeface="Times New Roman" pitchFamily="18" charset="0"/>
              </a:rPr>
            </a:br>
            <a:endParaRPr lang="es-AR" sz="5700" b="1" i="1">
              <a:solidFill>
                <a:srgbClr val="FFC000"/>
              </a:solidFill>
              <a:latin typeface="Times New Roman" pitchFamily="18" charset="0"/>
            </a:endParaRPr>
          </a:p>
        </p:txBody>
      </p:sp>
      <p:sp>
        <p:nvSpPr>
          <p:cNvPr id="13" name="AutoShape 15" descr="Image15"/>
          <p:cNvSpPr>
            <a:spLocks noChangeArrowheads="1"/>
          </p:cNvSpPr>
          <p:nvPr/>
        </p:nvSpPr>
        <p:spPr bwMode="auto">
          <a:xfrm flipH="1">
            <a:off x="0" y="0"/>
            <a:ext cx="7974013" cy="8502650"/>
          </a:xfrm>
          <a:prstGeom prst="star16">
            <a:avLst>
              <a:gd name="adj" fmla="val 43542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237881" tIns="118941" rIns="237881" bIns="118941" anchor="ctr"/>
          <a:lstStyle/>
          <a:p>
            <a:endParaRPr lang="es-AR"/>
          </a:p>
        </p:txBody>
      </p:sp>
      <p:pic>
        <p:nvPicPr>
          <p:cNvPr id="5125" name="Picture 11" descr="Image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02750" y="596900"/>
            <a:ext cx="14455775" cy="969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24" descr="Tribal67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39825" y="10045700"/>
            <a:ext cx="3517900" cy="442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9" descr="cadre jaun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21788" y="592138"/>
            <a:ext cx="14574837" cy="985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34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4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7221538" y="10737850"/>
            <a:ext cx="8174037" cy="103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237881" tIns="118941" rIns="237881" bIns="118941">
            <a:spAutoFit/>
          </a:bodyPr>
          <a:lstStyle/>
          <a:p>
            <a:r>
              <a:rPr lang="es-AR" sz="5200" b="1" i="1">
                <a:solidFill>
                  <a:srgbClr val="FF0000"/>
                </a:solidFill>
                <a:latin typeface="Times New Roman" pitchFamily="18" charset="0"/>
              </a:rPr>
              <a:t>Nos vimos aquí diariamente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6507163" y="11809413"/>
            <a:ext cx="14620875" cy="1916112"/>
          </a:xfrm>
          <a:prstGeom prst="rect">
            <a:avLst/>
          </a:prstGeom>
        </p:spPr>
        <p:txBody>
          <a:bodyPr lIns="237881" tIns="118941" rIns="237881" bIns="118941">
            <a:spAutoFit/>
          </a:bodyPr>
          <a:lstStyle/>
          <a:p>
            <a:pPr defTabSz="237881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5200" b="1" i="1" dirty="0">
                <a:solidFill>
                  <a:srgbClr val="FF0000"/>
                </a:solidFill>
                <a:latin typeface="Times New Roman" pitchFamily="18" charset="0"/>
                <a:cs typeface="+mn-cs"/>
              </a:rPr>
              <a:t>Y ahora es nuestro último día juntos</a:t>
            </a:r>
            <a:r>
              <a:rPr lang="es-AR" sz="57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+mn-cs"/>
              </a:rPr>
              <a:t/>
            </a:r>
            <a:br>
              <a:rPr lang="es-AR" sz="57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+mn-cs"/>
              </a:rPr>
            </a:br>
            <a:endParaRPr lang="es-AR" sz="5700" b="1" i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+mn-cs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150100" y="13023850"/>
            <a:ext cx="12152313" cy="1839913"/>
          </a:xfrm>
          <a:prstGeom prst="rect">
            <a:avLst/>
          </a:prstGeom>
        </p:spPr>
        <p:txBody>
          <a:bodyPr lIns="237881" tIns="118941" rIns="237881" bIns="118941">
            <a:spAutoFit/>
          </a:bodyPr>
          <a:lstStyle/>
          <a:p>
            <a:pPr defTabSz="237881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5200" b="1" i="1" dirty="0">
                <a:solidFill>
                  <a:srgbClr val="FF0000"/>
                </a:solidFill>
                <a:latin typeface="Times New Roman" pitchFamily="18" charset="0"/>
                <a:cs typeface="+mn-cs"/>
              </a:rPr>
              <a:t>Quiero abrazarte solo una vez más</a:t>
            </a:r>
            <a:r>
              <a:rPr lang="es-AR" sz="52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+mn-cs"/>
              </a:rPr>
              <a:t/>
            </a:r>
            <a:br>
              <a:rPr lang="es-AR" sz="52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+mn-cs"/>
              </a:rPr>
            </a:br>
            <a:endParaRPr lang="es-AR" sz="5200" b="1" i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+mn-cs"/>
            </a:endParaRPr>
          </a:p>
        </p:txBody>
      </p:sp>
      <p:pic>
        <p:nvPicPr>
          <p:cNvPr id="6149" name="Picture 10" descr="slide0025_image0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1413" y="1878013"/>
            <a:ext cx="11145837" cy="857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4" descr="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64288" y="2020888"/>
            <a:ext cx="10788650" cy="828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6" descr="fleur%20ros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63788" y="1377950"/>
            <a:ext cx="1782762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6" descr="fleur%20ros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6663" y="7951788"/>
            <a:ext cx="1782762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6" descr="fleur%20ros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153188" y="1520825"/>
            <a:ext cx="1782762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6" descr="fleur%20ros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24688" y="7451725"/>
            <a:ext cx="1782762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98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1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355e6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3670470" cy="1405651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effectLst>
            <a:softEdge rad="635000"/>
          </a:effectLst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2152313" y="1135063"/>
            <a:ext cx="12150725" cy="103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7881" tIns="118941" rIns="237881" bIns="118941">
            <a:spAutoFit/>
          </a:bodyPr>
          <a:lstStyle/>
          <a:p>
            <a:r>
              <a:rPr lang="es-AR" sz="5200" b="1" i="1">
                <a:solidFill>
                  <a:srgbClr val="00B050"/>
                </a:solidFill>
                <a:latin typeface="Times New Roman" pitchFamily="18" charset="0"/>
              </a:rPr>
              <a:t>Cuando te marches no voltees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2152313" y="5735638"/>
            <a:ext cx="12150725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7881" tIns="118941" rIns="237881" bIns="118941">
            <a:spAutoFit/>
          </a:bodyPr>
          <a:lstStyle/>
          <a:p>
            <a:r>
              <a:rPr lang="es-AR" sz="5200" b="1" i="1">
                <a:solidFill>
                  <a:srgbClr val="00B050"/>
                </a:solidFill>
                <a:latin typeface="Times New Roman" pitchFamily="18" charset="0"/>
              </a:rPr>
              <a:t>Con un beso y un adiós</a:t>
            </a:r>
          </a:p>
        </p:txBody>
      </p:sp>
      <p:pic>
        <p:nvPicPr>
          <p:cNvPr id="7173" name="Picture 13" descr="ros15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473117">
            <a:off x="15482094" y="5611019"/>
            <a:ext cx="5046662" cy="1151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12152313" y="3021013"/>
            <a:ext cx="12150725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7881" tIns="118941" rIns="237881" bIns="118941">
            <a:spAutoFit/>
          </a:bodyPr>
          <a:lstStyle/>
          <a:p>
            <a:r>
              <a:rPr lang="es-AR" sz="5200" b="1" i="1">
                <a:solidFill>
                  <a:srgbClr val="00B050"/>
                </a:solidFill>
                <a:latin typeface="Times New Roman" pitchFamily="18" charset="0"/>
              </a:rPr>
              <a:t>Quiero recordarte así y solo así</a:t>
            </a:r>
          </a:p>
        </p:txBody>
      </p:sp>
    </p:spTree>
  </p:cSld>
  <p:clrMapOvr>
    <a:masterClrMapping/>
  </p:clrMapOvr>
  <p:transition spd="slow" advTm="13609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9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Vrouwen%20(441)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63975" y="0"/>
            <a:ext cx="16241713" cy="888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7292975" y="12633325"/>
            <a:ext cx="12152313" cy="183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7881" tIns="118941" rIns="237881" bIns="118941">
            <a:spAutoFit/>
          </a:bodyPr>
          <a:lstStyle/>
          <a:p>
            <a:r>
              <a:rPr lang="es-AR" sz="5200" b="1" i="1">
                <a:solidFill>
                  <a:schemeClr val="bg2"/>
                </a:solidFill>
                <a:latin typeface="Times New Roman" pitchFamily="18" charset="0"/>
              </a:rPr>
              <a:t>Esto es algo que odio hacer</a:t>
            </a:r>
            <a:br>
              <a:rPr lang="es-AR" sz="5200" b="1" i="1">
                <a:solidFill>
                  <a:schemeClr val="bg2"/>
                </a:solidFill>
                <a:latin typeface="Times New Roman" pitchFamily="18" charset="0"/>
              </a:rPr>
            </a:br>
            <a:endParaRPr lang="es-AR" sz="5200" b="1" i="1">
              <a:solidFill>
                <a:schemeClr val="bg2"/>
              </a:solidFill>
              <a:latin typeface="Times New Roman" pitchFamily="18" charset="0"/>
            </a:endParaRPr>
          </a:p>
        </p:txBody>
      </p:sp>
      <p:pic>
        <p:nvPicPr>
          <p:cNvPr id="8196" name="Picture 5" descr="cadre do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8413" y="0"/>
            <a:ext cx="14074775" cy="876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21" descr="02gJ054ysM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8958816">
            <a:off x="-1400175" y="7369175"/>
            <a:ext cx="8045450" cy="696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22" descr="02gJ054ysM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6539612">
            <a:off x="16536988" y="7327900"/>
            <a:ext cx="8610600" cy="756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7578725" y="9166225"/>
            <a:ext cx="121507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chemeClr val="bg2"/>
                </a:solidFill>
                <a:latin typeface="Times New Roman" pitchFamily="18" charset="0"/>
              </a:rPr>
              <a:t>Tenía que verte aquí hoy</a:t>
            </a:r>
            <a:br>
              <a:rPr lang="es-AR" sz="5200" b="1" i="1">
                <a:solidFill>
                  <a:schemeClr val="bg2"/>
                </a:solidFill>
                <a:latin typeface="Times New Roman" pitchFamily="18" charset="0"/>
              </a:rPr>
            </a:br>
            <a:endParaRPr lang="es-AR" sz="5200" b="1" i="1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auto">
          <a:xfrm>
            <a:off x="7650163" y="10166350"/>
            <a:ext cx="121507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chemeClr val="bg2"/>
                </a:solidFill>
                <a:latin typeface="Times New Roman" pitchFamily="18" charset="0"/>
              </a:rPr>
              <a:t>Hay tantas cosas que decir</a:t>
            </a:r>
            <a:br>
              <a:rPr lang="es-AR" sz="5200" b="1" i="1">
                <a:solidFill>
                  <a:schemeClr val="bg2"/>
                </a:solidFill>
                <a:latin typeface="Times New Roman" pitchFamily="18" charset="0"/>
              </a:rPr>
            </a:br>
            <a:endParaRPr lang="es-AR" sz="5200" b="1" i="1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auto">
          <a:xfrm>
            <a:off x="7578725" y="11166475"/>
            <a:ext cx="121507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chemeClr val="bg2"/>
                </a:solidFill>
                <a:latin typeface="Times New Roman" pitchFamily="18" charset="0"/>
              </a:rPr>
              <a:t>Por favor no me detengas hasta que haya terminado</a:t>
            </a:r>
          </a:p>
        </p:txBody>
      </p:sp>
    </p:spTree>
  </p:cSld>
  <p:clrMapOvr>
    <a:masterClrMapping/>
  </p:clrMapOvr>
  <p:transition spd="slow" advTm="2976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9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5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149975" y="10666413"/>
            <a:ext cx="12565063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5200" b="1" i="1">
                <a:solidFill>
                  <a:srgbClr val="FF0000"/>
                </a:solidFill>
                <a:latin typeface="Times New Roman" pitchFamily="18" charset="0"/>
              </a:rPr>
              <a:t>Nos hemos encontrado aquí por tanto tiempo</a:t>
            </a: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6221413" y="11737975"/>
            <a:ext cx="12150725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rgbClr val="FF0000"/>
                </a:solidFill>
                <a:latin typeface="Times New Roman" pitchFamily="18" charset="0"/>
              </a:rPr>
              <a:t>Imagino que lo que hemos hecho, oh!! estuvo mal</a:t>
            </a:r>
            <a:br>
              <a:rPr lang="es-AR" sz="5200" b="1" i="1">
                <a:solidFill>
                  <a:srgbClr val="FF0000"/>
                </a:solidFill>
                <a:latin typeface="Times New Roman" pitchFamily="18" charset="0"/>
              </a:rPr>
            </a:br>
            <a:endParaRPr lang="es-AR" sz="52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9220" name="Picture 4" descr="img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806450"/>
            <a:ext cx="13217525" cy="921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7 Imagen" descr="212cyty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0725" y="10737850"/>
            <a:ext cx="165417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8 Imagen" descr="212cyty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39250" y="10666413"/>
            <a:ext cx="1652588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9 Imagen" descr="212cyty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10500" y="11880850"/>
            <a:ext cx="1652588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11 Imagen" descr="212cyty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35225" y="12415838"/>
            <a:ext cx="165417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7435850" y="12380913"/>
            <a:ext cx="12152313" cy="103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7881" tIns="118941" rIns="237881" bIns="118941">
            <a:spAutoFit/>
          </a:bodyPr>
          <a:lstStyle/>
          <a:p>
            <a:r>
              <a:rPr lang="es-AR" sz="5200" b="1" i="1">
                <a:solidFill>
                  <a:srgbClr val="FF0000"/>
                </a:solidFill>
                <a:latin typeface="Times New Roman" pitchFamily="18" charset="0"/>
              </a:rPr>
              <a:t>Dame un beso y dime adiós</a:t>
            </a:r>
          </a:p>
        </p:txBody>
      </p:sp>
      <p:pic>
        <p:nvPicPr>
          <p:cNvPr id="10243" name="Picture 14" descr="rosesred6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834659">
            <a:off x="415925" y="8329613"/>
            <a:ext cx="6054725" cy="494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14" descr="rosesred6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91713">
            <a:off x="17960975" y="8567738"/>
            <a:ext cx="7453313" cy="491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37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4225" y="806450"/>
            <a:ext cx="12931775" cy="914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7435850" y="10952163"/>
            <a:ext cx="12152313" cy="103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7881" tIns="118941" rIns="237881" bIns="118941">
            <a:spAutoFit/>
          </a:bodyPr>
          <a:lstStyle/>
          <a:p>
            <a:r>
              <a:rPr lang="es-AR" sz="5200" b="1" i="1">
                <a:solidFill>
                  <a:srgbClr val="FF0000"/>
                </a:solidFill>
                <a:latin typeface="Times New Roman" pitchFamily="18" charset="0"/>
              </a:rPr>
              <a:t>Por favor querida no llores</a:t>
            </a:r>
          </a:p>
        </p:txBody>
      </p:sp>
      <p:pic>
        <p:nvPicPr>
          <p:cNvPr id="10247" name="Picture 10" descr="slide0025_image0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1350" y="806450"/>
            <a:ext cx="13074650" cy="921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2" descr="slide0001_image029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5450" y="520700"/>
            <a:ext cx="13481050" cy="779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9" descr="slide0001_image0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13838" y="1314450"/>
            <a:ext cx="6734175" cy="717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7650163" y="8951913"/>
            <a:ext cx="998855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5200" b="1" i="1">
                <a:solidFill>
                  <a:srgbClr val="CCCCFF"/>
                </a:solidFill>
                <a:latin typeface="Times New Roman" pitchFamily="18" charset="0"/>
              </a:rPr>
              <a:t>Muchos meses se nos han escapado</a:t>
            </a:r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auto">
          <a:xfrm>
            <a:off x="7578725" y="9952038"/>
            <a:ext cx="121507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rgbClr val="CCCCFF"/>
                </a:solidFill>
                <a:latin typeface="Times New Roman" pitchFamily="18" charset="0"/>
              </a:rPr>
              <a:t>Voy a extrañarte, no puedo mentir</a:t>
            </a:r>
            <a:br>
              <a:rPr lang="es-AR" sz="5200" b="1" i="1">
                <a:solidFill>
                  <a:srgbClr val="CCCCFF"/>
                </a:solidFill>
                <a:latin typeface="Times New Roman" pitchFamily="18" charset="0"/>
              </a:rPr>
            </a:br>
            <a:endParaRPr lang="es-AR" sz="5200" b="1" i="1">
              <a:solidFill>
                <a:srgbClr val="CCCCFF"/>
              </a:solidFill>
              <a:latin typeface="Times New Roman" pitchFamily="18" charset="0"/>
            </a:endParaRPr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7721600" y="11023600"/>
            <a:ext cx="8018463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5200" b="1" i="1">
                <a:solidFill>
                  <a:srgbClr val="CCCCFF"/>
                </a:solidFill>
                <a:latin typeface="Times New Roman" pitchFamily="18" charset="0"/>
              </a:rPr>
              <a:t>Tengo ataduras y tu también</a:t>
            </a:r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6292850" y="12238038"/>
            <a:ext cx="13104813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5200" b="1" i="1">
                <a:solidFill>
                  <a:srgbClr val="CCCCFF"/>
                </a:solidFill>
                <a:latin typeface="Times New Roman" pitchFamily="18" charset="0"/>
              </a:rPr>
              <a:t>Simplemente creo que es lo que debemos hacer</a:t>
            </a:r>
          </a:p>
        </p:txBody>
      </p:sp>
      <p:pic>
        <p:nvPicPr>
          <p:cNvPr id="11272" name="Picture 12" descr="ble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449263"/>
            <a:ext cx="13646150" cy="807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22" descr="Kopie%20van%20glitter%20blauw%20001%20(12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8321799">
            <a:off x="904875" y="5027613"/>
            <a:ext cx="4343400" cy="803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22" descr="Kopie%20van%20glitter%20blauw%20001%20(12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3311853">
            <a:off x="19591338" y="5937250"/>
            <a:ext cx="4343400" cy="803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73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6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3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0"/>
                            </p:stCondLst>
                            <p:childTnLst>
                              <p:par>
                                <p:cTn id="3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zelfbwAfbeelding1"/>
          <p:cNvPicPr>
            <a:picLocks noChangeAspect="1" noChangeArrowheads="1"/>
          </p:cNvPicPr>
          <p:nvPr/>
        </p:nvPicPr>
        <p:blipFill>
          <a:blip r:embed="rId3"/>
          <a:srcRect r="-81"/>
          <a:stretch>
            <a:fillRect/>
          </a:stretch>
        </p:blipFill>
        <p:spPr bwMode="auto">
          <a:xfrm>
            <a:off x="11582400" y="773113"/>
            <a:ext cx="7696200" cy="915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C:\Users\Cris\Desktop\Imagen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16538" y="593725"/>
            <a:ext cx="14049375" cy="93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7435850" y="10452100"/>
            <a:ext cx="121507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  <a:t>Me va a doler, no puedo mentir</a:t>
            </a:r>
            <a:b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</a:br>
            <a:endParaRPr lang="es-AR" sz="5200" b="1" i="1">
              <a:solidFill>
                <a:srgbClr val="FFC000"/>
              </a:solidFill>
              <a:latin typeface="Times New Roman" pitchFamily="18" charset="0"/>
            </a:endParaRPr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7364413" y="11523663"/>
            <a:ext cx="121507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  <a:t>Quizá conocerás, conocerás a otro hombre</a:t>
            </a:r>
            <a:b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</a:br>
            <a:endParaRPr lang="es-AR" sz="5200" b="1" i="1">
              <a:solidFill>
                <a:srgbClr val="FFC000"/>
              </a:solidFill>
              <a:latin typeface="Times New Roman" pitchFamily="18" charset="0"/>
            </a:endParaRPr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7435850" y="12880975"/>
            <a:ext cx="963612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  <a:t>Compréndeme, ¿No lo intentarás?</a:t>
            </a:r>
          </a:p>
        </p:txBody>
      </p:sp>
      <p:pic>
        <p:nvPicPr>
          <p:cNvPr id="12295" name="Picture 5" descr="cadre dor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8413" y="377825"/>
            <a:ext cx="14360525" cy="978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15 Imagen" descr="untitled.bmp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2288" y="1020763"/>
            <a:ext cx="1530350" cy="907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16 Imagen" descr="untitled.bmp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96313" y="1235075"/>
            <a:ext cx="1357312" cy="907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2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7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7150100" y="11095038"/>
            <a:ext cx="12152313" cy="103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7881" tIns="118941" rIns="237881" bIns="118941">
            <a:spAutoFit/>
          </a:bodyPr>
          <a:lstStyle/>
          <a:p>
            <a:r>
              <a:rPr lang="es-AR" sz="5200" b="1" i="1">
                <a:solidFill>
                  <a:srgbClr val="FFCC66"/>
                </a:solidFill>
                <a:latin typeface="Times New Roman" pitchFamily="18" charset="0"/>
              </a:rPr>
              <a:t>Dame un beso  y dime adiós</a:t>
            </a:r>
          </a:p>
        </p:txBody>
      </p:sp>
      <p:pic>
        <p:nvPicPr>
          <p:cNvPr id="13315" name="Picture 4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8413" y="1092200"/>
            <a:ext cx="14074775" cy="857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cadre bru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6975" y="949325"/>
            <a:ext cx="14289088" cy="893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8" descr="0lijn67d37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 flipH="1">
            <a:off x="-2922587" y="6124575"/>
            <a:ext cx="11034712" cy="17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7" descr="0lijn67d37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633825" y="6303963"/>
            <a:ext cx="11034713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9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9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6507163" y="9809163"/>
            <a:ext cx="12150725" cy="161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rgbClr val="00B050"/>
                </a:solidFill>
                <a:latin typeface="Times New Roman" pitchFamily="18" charset="0"/>
              </a:rPr>
              <a:t>Voy a extrañarte, no puedo mentir</a:t>
            </a:r>
            <a:r>
              <a:rPr lang="es-AR">
                <a:latin typeface="Calibri" pitchFamily="34" charset="0"/>
              </a:rPr>
              <a:t/>
            </a:r>
            <a:br>
              <a:rPr lang="es-AR">
                <a:latin typeface="Calibri" pitchFamily="34" charset="0"/>
              </a:rPr>
            </a:br>
            <a:endParaRPr lang="es-AR">
              <a:latin typeface="Calibri" pitchFamily="34" charset="0"/>
            </a:endParaRPr>
          </a:p>
        </p:txBody>
      </p:sp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6435725" y="10809288"/>
            <a:ext cx="121507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rgbClr val="00B050"/>
                </a:solidFill>
                <a:latin typeface="Times New Roman" pitchFamily="18" charset="0"/>
              </a:rPr>
              <a:t>Compréndeme, ¿No lo intentarás?</a:t>
            </a:r>
            <a:br>
              <a:rPr lang="es-AR" sz="5200" b="1" i="1">
                <a:solidFill>
                  <a:srgbClr val="00B050"/>
                </a:solidFill>
                <a:latin typeface="Times New Roman" pitchFamily="18" charset="0"/>
              </a:rPr>
            </a:br>
            <a:endParaRPr lang="es-AR" sz="5200" b="1" i="1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6292850" y="11809413"/>
            <a:ext cx="121507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rgbClr val="00B050"/>
                </a:solidFill>
                <a:latin typeface="Times New Roman" pitchFamily="18" charset="0"/>
              </a:rPr>
              <a:t>Me va a doler, no puedo mentir</a:t>
            </a:r>
            <a:br>
              <a:rPr lang="es-AR" sz="5200" b="1" i="1">
                <a:solidFill>
                  <a:srgbClr val="00B050"/>
                </a:solidFill>
                <a:latin typeface="Times New Roman" pitchFamily="18" charset="0"/>
              </a:rPr>
            </a:br>
            <a:endParaRPr lang="es-AR" sz="5200" b="1" i="1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507163" y="12857163"/>
            <a:ext cx="121507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rgbClr val="00B050"/>
                </a:solidFill>
                <a:latin typeface="Times New Roman" pitchFamily="18" charset="0"/>
              </a:rPr>
              <a:t>limpia tus ojos</a:t>
            </a:r>
            <a:br>
              <a:rPr lang="es-AR" sz="5200" b="1" i="1">
                <a:solidFill>
                  <a:srgbClr val="00B050"/>
                </a:solidFill>
                <a:latin typeface="Times New Roman" pitchFamily="18" charset="0"/>
              </a:rPr>
            </a:br>
            <a:endParaRPr lang="es-AR" sz="5200" b="1" i="1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14342" name="Picture 7" descr="795884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8475" y="663575"/>
            <a:ext cx="13789025" cy="844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cadre dor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436347" y="664323"/>
            <a:ext cx="14001848" cy="8572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36" descr="186488nxvw86awe9">
            <a:hlinkClick r:id="" action="ppaction://noaction">
              <a:snd r:embed="rId4" name="Duo De Koning - Bloemen Voor De Vrouw Waar_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363289" flipH="1">
            <a:off x="919163" y="6202363"/>
            <a:ext cx="3298825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36" descr="186488nxvw86awe9">
            <a:hlinkClick r:id="" action="ppaction://noaction">
              <a:snd r:embed="rId4" name="Duo De Koning - Bloemen Voor De Vrouw Waar_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363289" flipH="1">
            <a:off x="19564350" y="9131300"/>
            <a:ext cx="3298825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1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4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2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6292850" y="9523413"/>
            <a:ext cx="121507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  <a:t>Quizá conocerás, conocerás a otro hombre</a:t>
            </a:r>
            <a:b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</a:br>
            <a:endParaRPr lang="es-AR" sz="5200" b="1" i="1">
              <a:solidFill>
                <a:srgbClr val="FFC000"/>
              </a:solidFill>
              <a:latin typeface="Times New Roman" pitchFamily="18" charset="0"/>
            </a:endParaRPr>
          </a:p>
        </p:txBody>
      </p:sp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6149975" y="10880725"/>
            <a:ext cx="12009438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  <a:t>Vamos a besarnos y decir adiós, nena linda</a:t>
            </a: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9650413" y="12095163"/>
            <a:ext cx="121507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  <a:t>Por favor no llores</a:t>
            </a:r>
            <a:b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</a:br>
            <a:endParaRPr lang="es-AR" sz="5200" b="1" i="1">
              <a:solidFill>
                <a:srgbClr val="FFC000"/>
              </a:solidFill>
              <a:latin typeface="Times New Roman" pitchFamily="18" charset="0"/>
            </a:endParaRPr>
          </a:p>
        </p:txBody>
      </p:sp>
      <p:pic>
        <p:nvPicPr>
          <p:cNvPr id="15365" name="7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520700"/>
            <a:ext cx="13146088" cy="835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cadre dor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150595" y="521447"/>
            <a:ext cx="13787534" cy="871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6" descr="aqnt8xmm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1515269" y="5614195"/>
            <a:ext cx="8543925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6" descr="aqnt8xmm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7918113" y="4827587"/>
            <a:ext cx="8542338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4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8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7364413" y="11166475"/>
            <a:ext cx="121507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  <a:t>Compréndeme, ¿No lo intentarás?</a:t>
            </a:r>
            <a:b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</a:br>
            <a:endParaRPr lang="es-AR" sz="5200" b="1" i="1">
              <a:solidFill>
                <a:srgbClr val="FFC000"/>
              </a:solidFill>
              <a:latin typeface="Times New Roman" pitchFamily="18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7221538" y="12452350"/>
            <a:ext cx="12152312" cy="103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7881" tIns="118941" rIns="237881" bIns="118941">
            <a:spAutoFit/>
          </a:bodyPr>
          <a:lstStyle/>
          <a:p>
            <a:r>
              <a:rPr lang="es-AR" sz="5200" b="1" i="1">
                <a:solidFill>
                  <a:srgbClr val="FFC000"/>
                </a:solidFill>
                <a:latin typeface="Times New Roman" pitchFamily="18" charset="0"/>
              </a:rPr>
              <a:t>Dame un beso y dime adiós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7867313" y="13095288"/>
            <a:ext cx="5357812" cy="814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AR" sz="4560" dirty="0">
                <a:solidFill>
                  <a:schemeClr val="bg2"/>
                </a:solidFill>
              </a:rPr>
              <a:t>María  Cristina</a:t>
            </a:r>
          </a:p>
        </p:txBody>
      </p:sp>
      <p:pic>
        <p:nvPicPr>
          <p:cNvPr id="16389" name="Picture 14" descr="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49575"/>
            <a:ext cx="7292975" cy="893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3" descr="Image hébergée par Casimages.com : votre hébergeur d images simple et gratui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9850" y="449263"/>
            <a:ext cx="15217775" cy="1043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6" descr="gifanimadorosamaripos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940802">
            <a:off x="16563976" y="4568825"/>
            <a:ext cx="91440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cadre dore"/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150595" y="521447"/>
            <a:ext cx="15287732" cy="10429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6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24303038" cy="14473238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lIns="221536" tIns="110769" rIns="221536" bIns="110769" anchor="ctr"/>
          <a:lstStyle/>
          <a:p>
            <a:endParaRPr lang="es-AR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404813" y="322263"/>
            <a:ext cx="23493412" cy="13828712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lIns="221536" tIns="110769" rIns="221536" bIns="110769" anchor="ctr"/>
          <a:lstStyle/>
          <a:p>
            <a:endParaRPr lang="es-AR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809625" y="642938"/>
            <a:ext cx="22683788" cy="13187362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lIns="221536" tIns="110769" rIns="221536" bIns="110769" anchor="ctr"/>
          <a:lstStyle/>
          <a:p>
            <a:endParaRPr lang="es-AR"/>
          </a:p>
        </p:txBody>
      </p:sp>
      <p:sp>
        <p:nvSpPr>
          <p:cNvPr id="17413" name="AutoShape 6" descr="postit"/>
          <p:cNvSpPr>
            <a:spLocks noChangeAspect="1" noChangeArrowheads="1"/>
          </p:cNvSpPr>
          <p:nvPr/>
        </p:nvSpPr>
        <p:spPr bwMode="auto">
          <a:xfrm>
            <a:off x="11139488" y="4664075"/>
            <a:ext cx="809625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21536" tIns="110769" rIns="221536" bIns="110769"/>
          <a:lstStyle/>
          <a:p>
            <a:endParaRPr lang="es-AR"/>
          </a:p>
        </p:txBody>
      </p:sp>
      <p:pic>
        <p:nvPicPr>
          <p:cNvPr id="1741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8188" y="12222163"/>
            <a:ext cx="10131425" cy="11525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415" name="Text Box 11"/>
          <p:cNvSpPr txBox="1">
            <a:spLocks noChangeArrowheads="1"/>
          </p:cNvSpPr>
          <p:nvPr/>
        </p:nvSpPr>
        <p:spPr bwMode="auto">
          <a:xfrm>
            <a:off x="0" y="11579225"/>
            <a:ext cx="24303038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21536" tIns="110769" rIns="221536" bIns="110769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741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97813" y="9648825"/>
            <a:ext cx="6751637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Text Box 126"/>
          <p:cNvSpPr txBox="1">
            <a:spLocks noChangeArrowheads="1"/>
          </p:cNvSpPr>
          <p:nvPr/>
        </p:nvSpPr>
        <p:spPr bwMode="auto">
          <a:xfrm>
            <a:off x="2430463" y="5467350"/>
            <a:ext cx="2835275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21536" tIns="110769" rIns="221536" bIns="110769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3366750" y="7075488"/>
          <a:ext cx="8506063" cy="3242598"/>
        </p:xfrm>
        <a:graphic>
          <a:graphicData uri="http://schemas.openxmlformats.org/drawingml/2006/table">
            <a:tbl>
              <a:tblPr/>
              <a:tblGrid>
                <a:gridCol w="2940838"/>
                <a:gridCol w="2780502"/>
                <a:gridCol w="2784723"/>
              </a:tblGrid>
              <a:tr h="7719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0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720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576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7440" name="Text Box 386"/>
          <p:cNvSpPr txBox="1">
            <a:spLocks noChangeArrowheads="1"/>
          </p:cNvSpPr>
          <p:nvPr/>
        </p:nvSpPr>
        <p:spPr bwMode="auto">
          <a:xfrm>
            <a:off x="2430463" y="6110288"/>
            <a:ext cx="8505825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21536" tIns="110769" rIns="221536" bIns="110769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7441" name="Text Box 387"/>
          <p:cNvSpPr txBox="1">
            <a:spLocks noChangeArrowheads="1"/>
          </p:cNvSpPr>
          <p:nvPr/>
        </p:nvSpPr>
        <p:spPr bwMode="auto">
          <a:xfrm>
            <a:off x="13366750" y="6110288"/>
            <a:ext cx="8505825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21536" tIns="110769" rIns="221536" bIns="110769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0463" y="7075488"/>
          <a:ext cx="8506063" cy="3204018"/>
        </p:xfrm>
        <a:graphic>
          <a:graphicData uri="http://schemas.openxmlformats.org/drawingml/2006/table">
            <a:tbl>
              <a:tblPr/>
              <a:tblGrid>
                <a:gridCol w="2940838"/>
                <a:gridCol w="2780502"/>
                <a:gridCol w="2784723"/>
              </a:tblGrid>
              <a:tr h="7719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300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720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300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43030" marR="243030" marT="96488" marB="9648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746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1620838" y="1447800"/>
            <a:ext cx="21061362" cy="27336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465" name="Text Box 417"/>
          <p:cNvSpPr txBox="1">
            <a:spLocks noChangeArrowheads="1"/>
          </p:cNvSpPr>
          <p:nvPr/>
        </p:nvSpPr>
        <p:spPr bwMode="auto">
          <a:xfrm>
            <a:off x="404813" y="4984750"/>
            <a:ext cx="24303037" cy="94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21536" tIns="110769" rIns="221536" bIns="110769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307</Words>
  <Application>Microsoft Office PowerPoint</Application>
  <PresentationFormat>Personalizado</PresentationFormat>
  <Paragraphs>70</Paragraphs>
  <Slides>14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Calibri</vt:lpstr>
      <vt:lpstr>Times New Roman</vt:lpstr>
      <vt:lpstr>Berlin Sans FB Demi</vt:lpstr>
      <vt:lpstr>Tema de Office</vt:lpstr>
      <vt:lpstr>Default Design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Cris</dc:creator>
  <cp:lastModifiedBy>Cris</cp:lastModifiedBy>
  <cp:revision>36</cp:revision>
  <dcterms:created xsi:type="dcterms:W3CDTF">2012-07-28T21:28:52Z</dcterms:created>
  <dcterms:modified xsi:type="dcterms:W3CDTF">2012-09-04T01:21:11Z</dcterms:modified>
</cp:coreProperties>
</file>