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9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321" r:id="rId13"/>
    <p:sldId id="268" r:id="rId14"/>
    <p:sldId id="269" r:id="rId15"/>
    <p:sldId id="270" r:id="rId16"/>
    <p:sldId id="271" r:id="rId17"/>
    <p:sldId id="272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  <p:sldId id="311" r:id="rId50"/>
    <p:sldId id="312" r:id="rId51"/>
    <p:sldId id="313" r:id="rId52"/>
    <p:sldId id="314" r:id="rId53"/>
    <p:sldId id="315" r:id="rId54"/>
    <p:sldId id="316" r:id="rId55"/>
    <p:sldId id="317" r:id="rId56"/>
    <p:sldId id="320" r:id="rId57"/>
    <p:sldId id="322" r:id="rId58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wSgbf6D1tWgNedNU068qxg" hashData="GIoOk/WAna8dilzsPA+l6kEkWB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D488A5-14BA-426A-91AA-301B2BF0B3F9}" type="datetimeFigureOut">
              <a:rPr lang="es-ES"/>
              <a:pPr>
                <a:defRPr/>
              </a:pPr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BD88EB-881F-4EF2-B038-9DEFE73E29E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BF021-0BDF-47C2-9095-391A19A078DB}" type="datetimeFigureOut">
              <a:rPr lang="es-ES"/>
              <a:pPr>
                <a:defRPr/>
              </a:pPr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DA23-F9C0-4CFC-9490-A5219BA5D5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10F73-060D-4B1F-B034-A4619F86532D}" type="datetimeFigureOut">
              <a:rPr lang="es-ES"/>
              <a:pPr>
                <a:defRPr/>
              </a:pPr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09156F-5735-465F-8A48-C0FB7A1423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B051-4EE5-48EF-8400-0E6B883A2F62}" type="datetimeFigureOut">
              <a:rPr lang="es-ES"/>
              <a:pPr>
                <a:defRPr/>
              </a:pPr>
              <a:t>05/01/2013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B87C2-BD75-4385-AFBB-C20CA3D510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A577D-EE18-4A63-84CC-16B39288433F}" type="datetimeFigureOut">
              <a:rPr lang="es-ES"/>
              <a:pPr>
                <a:defRPr/>
              </a:pPr>
              <a:t>05/01/2013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F24E8C-7C5B-49DF-AB73-F81304711E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FF6FE-5CA5-4914-A685-97442365D170}" type="datetimeFigureOut">
              <a:rPr lang="es-ES"/>
              <a:pPr>
                <a:defRPr/>
              </a:pPr>
              <a:t>05/01/2013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00437-836A-46F6-BB55-CF877B8354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9A192-4B83-4F17-BB6B-E2913AB8C540}" type="datetimeFigureOut">
              <a:rPr lang="es-ES"/>
              <a:pPr>
                <a:defRPr/>
              </a:pPr>
              <a:t>05/01/2013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B68216-01C4-42C3-A790-CC4B820A27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698B00-AE03-4AF4-A487-480C44620C6B}" type="datetimeFigureOut">
              <a:rPr lang="es-ES"/>
              <a:pPr>
                <a:defRPr/>
              </a:pPr>
              <a:t>05/01/2013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1A20B-66F1-404D-B06C-E73CE782CD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9B4B0-98CE-4A04-8E30-D628B822E80F}" type="datetimeFigureOut">
              <a:rPr lang="es-ES"/>
              <a:pPr>
                <a:defRPr/>
              </a:pPr>
              <a:t>05/01/2013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2ECBF-8022-46C6-ADDD-4922832A74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18CFE8-EB21-4321-A659-4C387099AFCF}" type="datetimeFigureOut">
              <a:rPr lang="es-ES"/>
              <a:pPr>
                <a:defRPr/>
              </a:pPr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35B4A5-F638-4868-81F1-BCF4078CF0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8E5DC0-B5CC-4DD7-AAD5-14D16E674459}" type="datetimeFigureOut">
              <a:rPr lang="es-ES"/>
              <a:pPr>
                <a:defRPr/>
              </a:pPr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452680-4459-449C-B16F-BCD851430A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1401D6-B5C9-4FB8-8F55-0B3D0DCA464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E541F0-43BF-41A3-9BF6-29F5884E5C79}" type="datetimeFigureOut">
              <a:rPr lang="es-ES"/>
              <a:pPr>
                <a:defRPr/>
              </a:pPr>
              <a:t>05/01/2013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6E5D15F-BE42-4268-A1B4-4D10309AE9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4000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F673E58-27B8-47B7-A73A-D3CEC4378EC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smtClean="0"/>
              <a:t>Álbum de fotografías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mtClean="0"/>
              <a:t>por jesus mota</a:t>
            </a:r>
          </a:p>
        </p:txBody>
      </p:sp>
      <p:pic>
        <p:nvPicPr>
          <p:cNvPr id="3076" name="3 Imagen" descr="kamika1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231277" y="332656"/>
            <a:ext cx="8731879" cy="1200329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72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Matura MT Script Capitals" pitchFamily="66" charset="0"/>
                <a:cs typeface="+mn-cs"/>
              </a:rPr>
              <a:t>KAMIKAZE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121142" y="5157192"/>
            <a:ext cx="33374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Blackadder ITC" pitchFamily="82" charset="0"/>
                <a:cs typeface="+mn-cs"/>
              </a:rPr>
              <a:t>   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79512" y="4437112"/>
            <a:ext cx="2170787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lackadder ITC" pitchFamily="82" charset="0"/>
                <a:cs typeface="+mn-cs"/>
              </a:rPr>
              <a:t>Por   Jesús   Mota</a:t>
            </a:r>
          </a:p>
        </p:txBody>
      </p:sp>
    </p:spTree>
  </p:cSld>
  <p:clrMapOvr>
    <a:masterClrMapping/>
  </p:clrMapOvr>
  <p:transition spd="slow" advClick="0" advTm="4000">
    <p:dissolve/>
    <p:sndAc>
      <p:stSnd loop="1">
        <p:snd r:embed="rId2" name="Kamikaze (Escenas suicidas reales), Tierra San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00555E-6 L 0.09201 4.00555E-6 L 0.09201 0.03862 L 0.1842 0.03862 L 0.1842 0.07724 L 0.27639 0.07724 L 0.27639 0.11586 L 0.36857 0.11586 L 0.36857 0.15448 L 0.46076 0.15448 L 0.46076 0.1931 L 0.55295 0.1931 L 0.55295 0.23173 L 0.64514 0.23173 L 0.64514 0.27058 " pathEditMode="relative" rAng="0" ptsTypes="FFFFFFFFFFFFFFF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3" y="1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pull dir="l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iapositiva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iapositiva1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push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Zero-Japonés-en-la-actualidad-750x60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979712" y="3861048"/>
            <a:ext cx="1691489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lackadder ITC" pitchFamily="82" charset="0"/>
                <a:cs typeface="+mn-cs"/>
              </a:rPr>
              <a:t>Jesús   Mota</a:t>
            </a:r>
          </a:p>
        </p:txBody>
      </p:sp>
    </p:spTree>
  </p:cSld>
  <p:clrMapOvr>
    <a:masterClrMapping/>
  </p:clrMapOvr>
  <p:transition spd="slow" advClick="0" advTm="3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0518E-6 L 0.07326 4.0518E-6 L 0.07326 0.04463 L 0.1467 0.04463 L 0.1467 0.08927 L 0.22014 0.08927 L 0.22014 0.1339 L 0.29357 0.1339 L 0.29357 0.17853 L 0.36701 0.17853 L 0.36701 0.22317 L 0.44045 0.22317 L 0.44045 0.2678 L 0.51389 0.2678 L 0.51389 0.31267 " pathEditMode="relative" rAng="0" ptsTypes="FFFFFFFFFFFFFFF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7" y="1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1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1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Diapositiva1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Diapositiva1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Diapositiva1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17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18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19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20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21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22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23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Diapositiva2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Diapositiva2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Diapositiva2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Diapositiva2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pull dir="r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Diapositiva2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pull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Diapositiva2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Diapositiva3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Diapositiva3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ver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Diapositiva3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Diapositiva3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Diapositiva3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Diapositiva3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Diapositiva3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cover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Diapositiva3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cover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Diapositiva3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strip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Diapositiva3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wipe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Diapositiva4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ver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Diapositiva4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Diapositiva4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cover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Diapositiva4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pull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Diapositiva4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1 Imagen" descr="Diapositiva4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Diapositiva4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1 Imagen" descr="Diapositiva4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wheel spokes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Imagen" descr="Diapositiva4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Imagen" descr="Diapositiva4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ver dir="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Imagen" descr="Diapositiva5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pu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Imagen" descr="Diapositiva5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plu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Imagen" descr="Diapositiva52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Imagen" descr="Diapositiva53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Imagen" descr="Diapositiva54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split orient="vert" dir="in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Imagen" descr="Diapositiva55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Imagen" descr="Diapositiva56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pull dir="r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1 Imagen" descr="Diapositiva57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wheel spokes="8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1 Imagen" descr="Diapositiva58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over dir="d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1 Imagen" descr="Diapositiva59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pull dir="u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1 Imagen" descr="Diapositiva60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1 Imagen" descr="Diapositiva61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zoom dir="in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1 Imagen" descr="Kamikaze_pilots_personal_equipment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6516216" y="5805264"/>
            <a:ext cx="1635384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lackadder ITC" pitchFamily="82" charset="0"/>
                <a:cs typeface="+mn-cs"/>
              </a:rPr>
              <a:t>Jesús  Mota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714480" y="4357694"/>
            <a:ext cx="2767104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38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lgerian" pitchFamily="82" charset="0"/>
                <a:cs typeface="+mn-cs"/>
              </a:rPr>
              <a:t>fin</a:t>
            </a:r>
          </a:p>
        </p:txBody>
      </p:sp>
    </p:spTree>
  </p:cSld>
  <p:clrMapOvr>
    <a:masterClrMapping/>
  </p:clrMapOvr>
  <p:transition spd="slow" advClick="0" advTm="9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66566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6569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mikazedealtur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kamikazedealtura</Template>
  <TotalTime>39</TotalTime>
  <Words>76</Words>
  <Application>Microsoft Office PowerPoint</Application>
  <PresentationFormat>Presentación en pantalla (4:3)</PresentationFormat>
  <Paragraphs>36</Paragraphs>
  <Slides>56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61" baseType="lpstr">
      <vt:lpstr>Calibri</vt:lpstr>
      <vt:lpstr>Arial</vt:lpstr>
      <vt:lpstr>Berlin Sans FB Demi</vt:lpstr>
      <vt:lpstr>kamikazedealtura</vt:lpstr>
      <vt:lpstr>Diseño predeterminado</vt:lpstr>
      <vt:lpstr>Álbum de fotografías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Álbum de fotografías</dc:title>
  <dc:creator>Usuario</dc:creator>
  <cp:lastModifiedBy>Usuario</cp:lastModifiedBy>
  <cp:revision>4</cp:revision>
  <dcterms:created xsi:type="dcterms:W3CDTF">2013-01-05T14:20:19Z</dcterms:created>
  <dcterms:modified xsi:type="dcterms:W3CDTF">2013-01-05T14:59:45Z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