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2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pZoe7DnEDEHfr7ja5kY5w" hashData="Bfc853N4V5HztmHGYHw086KTcZ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FF"/>
    <a:srgbClr val="FFFF00"/>
    <a:srgbClr val="6600CC"/>
    <a:srgbClr val="FFFFFF"/>
    <a:srgbClr val="00FF00"/>
    <a:srgbClr val="FF6600"/>
    <a:srgbClr val="FF3300"/>
    <a:srgbClr val="FF0000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9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0E67A475-116B-46CF-BD1C-D490036C059F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7A475-116B-46CF-BD1C-D490036C059F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5D268-2851-4E53-8D94-654CDFCD8B9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CC7FF-84C7-4725-A7BB-662A6105973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53083-3F9C-4154-87D3-267F18803EA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49721-EAFF-461D-A06C-89CDD6423CA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C99074-15E7-4EC2-B58B-3D3C6A716EB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C761F-80D3-4A33-BCB7-05AAFE9E6C6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AEAA2-B884-4AD7-8809-639110EED00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451659-B6CA-45D0-860B-887AFEB937D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A9970-DA58-46CF-BB61-31E806EBBD8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09A9F-FE37-4A8A-888E-763EACFEFD4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69C51-CF8A-4731-98B4-B85425D677F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8CE4D-F6F8-4829-8E1C-07197C9D36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07B210B9-22D5-4A15-A16B-1F0EFCCA0EF9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F6EF35-CEA3-4169-B476-59DD522DF1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 descr="C:\Documents and Settings\Administrador\Mis documentos\imágenes\1_221_33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1_221_33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48025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1_221_33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1_221_33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1_221_33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1_221_33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1_221_33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1_221_33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1_221_33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Mis documentos\imágenes\1_221_33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Mis documentos\imágenes\1_221_33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48025" cy="2438400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Mis documentos\imágenes\1_221_33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3" name="Picture 7" descr="C:\Documents and Settings\Administrador\Mis documentos\imágenes\1_221_33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48025" cy="2438400"/>
          </a:xfrm>
          <a:prstGeom prst="rect">
            <a:avLst/>
          </a:prstGeom>
          <a:noFill/>
        </p:spPr>
      </p:pic>
      <p:pic>
        <p:nvPicPr>
          <p:cNvPr id="24" name="Picture 8" descr="C:\Documents and Settings\Administrador\Mis documentos\imágenes\1_221_33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5" name="Picture 9" descr="C:\Documents and Settings\Administrador\Mis documentos\imágenes\1_221_33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6" name="Picture 10" descr="C:\Documents and Settings\Administrador\Mis documentos\imágenes\1_221_33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48025" cy="2000240"/>
          </a:xfrm>
          <a:prstGeom prst="rect">
            <a:avLst/>
          </a:prstGeom>
          <a:noFill/>
        </p:spPr>
      </p:pic>
      <p:pic>
        <p:nvPicPr>
          <p:cNvPr id="27" name="Picture 11" descr="C:\Documents and Settings\Administrador\Mis documentos\imágenes\1_221_33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>
            <a:off x="500034" y="785794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FF00"/>
                </a:solidFill>
                <a:latin typeface="Lucida Calligraphy" pitchFamily="66" charset="0"/>
              </a:rPr>
              <a:t>John Lennon</a:t>
            </a:r>
            <a:endParaRPr lang="en-US" sz="4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34" name="Picture 6" descr="C:\Documents and Settings\Administrador\Mis documentos\imágenes\1_221_33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5214942" y="3000372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Mind Games</a:t>
            </a:r>
            <a:endParaRPr lang="en-US" sz="3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5429256" y="3500438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latin typeface="Lucida Calligraphy" pitchFamily="66" charset="0"/>
              </a:rPr>
              <a:t>Juegos de la mente</a:t>
            </a:r>
            <a:endParaRPr lang="en-U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715140" y="3857628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1973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858148" y="5786454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7715272" y="6000768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33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33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8" descr="PkRU.gif (9741 bytes)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5982908"/>
            <a:ext cx="460362" cy="287727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2500298" y="5929330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100">
    <p:sndAc>
      <p:stSnd>
        <p:snd r:embed="rId3" name="mind ga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8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2" grpId="0"/>
      <p:bldP spid="35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8416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500166" y="285728"/>
            <a:ext cx="57610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We're playing mind games together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estamos jugando juegos mentales juntos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Surreal 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214414" y="714356"/>
            <a:ext cx="35274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Pushing the barriers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empujando las barreras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500167" y="2285992"/>
            <a:ext cx="264003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planting seeds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plantando semillas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2" name="Picture 12" descr="w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258888" y="549275"/>
            <a:ext cx="66262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Playing the mind guerrilla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jugando a la guerrilla mental</a:t>
            </a:r>
            <a:endParaRPr lang="en-US" sz="1800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4286248" y="1000108"/>
            <a:ext cx="338772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Chanting the mantra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Cantando el mantra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071538" y="3429000"/>
            <a:ext cx="2590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peace on earth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paz en la tierra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8" name="Picture 10" descr="104994742765482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900113" y="549275"/>
            <a:ext cx="74882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We all been playing mind games forever</a:t>
            </a:r>
            <a:r>
              <a:rPr lang="es-E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hemos estado jugando juegos mentales por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siempre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Administrador\Escritorio\Human Fish Surreal 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500034" y="1357298"/>
            <a:ext cx="517525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 kinda druid dudes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Algunos son una especie de tipos druidas</a:t>
            </a:r>
            <a:r>
              <a:rPr lang="es-ES" sz="2000" dirty="0">
                <a:solidFill>
                  <a:schemeClr val="bg1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2000" dirty="0">
              <a:solidFill>
                <a:schemeClr val="bg1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1500166" y="2285992"/>
            <a:ext cx="31686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lifting the veil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levantándose el velo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4357686" y="3500438"/>
            <a:ext cx="3816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doing the mind guerrilla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haciendo la guerrilla mental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807" grpId="0"/>
      <p:bldP spid="338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2644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786314" y="428604"/>
            <a:ext cx="364333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Some </a:t>
            </a: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call it </a:t>
            </a:r>
            <a:r>
              <a:rPr lang="en-US" sz="20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magic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Algunos lo llaman magia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714876" y="1714488"/>
            <a:ext cx="40322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search for the grail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la búsqueda del santo grial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9841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857224" y="2428868"/>
            <a:ext cx="39592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is the answer</a:t>
            </a: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CC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amor es la respuesta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3214678" y="3286124"/>
            <a:ext cx="29511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know that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800" dirty="0">
                <a:solidFill>
                  <a:srgbClr val="CC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tú sabes eso</a:t>
            </a:r>
            <a:endParaRPr lang="es-ES" sz="1800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5857884" y="3357562"/>
            <a:ext cx="19446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sure</a:t>
            </a:r>
            <a:r>
              <a:rPr lang="en-US" sz="2000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CC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seguridad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52" grpId="0"/>
      <p:bldP spid="358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118422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85786" y="714356"/>
            <a:ext cx="30972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 is a flower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amor es una flor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642910" y="2000240"/>
            <a:ext cx="33131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got to let it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tienes que dejarlo</a:t>
            </a:r>
            <a:r>
              <a:rPr lang="es-ES" sz="20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3500430" y="2928934"/>
            <a:ext cx="37099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got to let it grow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tienes que dejarlo crecer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2" grpId="0"/>
      <p:bldP spid="368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4214810" y="571480"/>
            <a:ext cx="38576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keep on playing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 que continuemos jugando</a:t>
            </a:r>
            <a:r>
              <a:rPr lang="es-E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357158" y="1785926"/>
            <a:ext cx="3816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mind games together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juegos mentales juntos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Administrador\Escritorio\574654-800x600-surrealism-wallpaper-1280x1024-1011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428992" y="1571612"/>
            <a:ext cx="35274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Faith in the future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</a:t>
            </a:r>
            <a:r>
              <a:rPr lang="es-ES" sz="1800" dirty="0">
                <a:solidFill>
                  <a:srgbClr val="FFCC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fe en el futuro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500298" y="2643182"/>
            <a:ext cx="38877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outta the now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rgbClr val="FFCC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el ahora</a:t>
            </a:r>
            <a:endParaRPr lang="es-ES" sz="1800" dirty="0">
              <a:solidFill>
                <a:srgbClr val="FFCC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istrador\Escritorio\7072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14348" y="1214422"/>
            <a:ext cx="7632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just can't beat </a:t>
            </a: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 mind </a:t>
            </a:r>
            <a:r>
              <a:rPr lang="en-US" sz="20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guerrillas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solo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puedes golpear sobre esas guerrillas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mentales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2" name="Picture 12" descr="Wallpapers_-_Art_II_-_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643042" y="571480"/>
            <a:ext cx="45323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Absolute elsewhere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Absolutamente en cualquier lugar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3643306" y="2500306"/>
            <a:ext cx="415133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the stones of your mind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las piedras de tu mente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  <p:bldP spid="409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8" name="Picture 14" descr="Artistic - Fantasy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476375" y="476250"/>
            <a:ext cx="60483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Yeah we're playing mind games 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forever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estamos jugando juegos mentales por siempre</a:t>
            </a:r>
            <a:endParaRPr lang="en-US" sz="1800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Let 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059112" y="285728"/>
            <a:ext cx="415609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Projecting our images </a:t>
            </a:r>
            <a:r>
              <a:rPr lang="es-ES" sz="1800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Proyectando nuestras imágenes</a:t>
            </a:r>
            <a:r>
              <a:rPr lang="es-ES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1258888" y="1628775"/>
            <a:ext cx="40322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space and in time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66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espacio y en el tiempo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98415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785918" y="928670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 is the answer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Si, es la respuesta</a:t>
            </a:r>
            <a:r>
              <a:rPr lang="es-ES" sz="2000" dirty="0">
                <a:solidFill>
                  <a:srgbClr val="CC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2000" dirty="0">
              <a:solidFill>
                <a:srgbClr val="CC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714348" y="2143116"/>
            <a:ext cx="29511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you know </a:t>
            </a:r>
            <a:r>
              <a:rPr lang="en-US" sz="20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that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tú sabes eso</a:t>
            </a: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3214678" y="2143116"/>
            <a:ext cx="2197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</a:t>
            </a: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sure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seguridad</a:t>
            </a:r>
            <a:r>
              <a:rPr lang="es-ES" sz="18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7" grpId="0"/>
      <p:bldP spid="440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Carav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563938" y="1196975"/>
            <a:ext cx="31670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 is surrender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6600CC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Sí, es rendición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5724525" y="2349500"/>
            <a:ext cx="25193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got to let it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2000" dirty="0">
                <a:solidFill>
                  <a:srgbClr val="FFCC00"/>
                </a:solidFill>
                <a:effectLst/>
              </a:rPr>
              <a:t> </a:t>
            </a:r>
            <a:r>
              <a:rPr lang="es-ES" sz="1800" dirty="0">
                <a:solidFill>
                  <a:srgbClr val="6600CC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tienes que dejarlo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3571868" y="3286124"/>
            <a:ext cx="36718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got to let it go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6600CC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tienes que dejarlo ir</a:t>
            </a:r>
          </a:p>
        </p:txBody>
      </p:sp>
    </p:spTree>
  </p:cSld>
  <p:clrMapOvr>
    <a:masterClrMapping/>
  </p:clrMapOvr>
  <p:transition advClick="0" advTm="1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7" grpId="0"/>
      <p:bldP spid="4506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Lady Surreal 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714480" y="2428868"/>
            <a:ext cx="616745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 keep on playing mind games together</a:t>
            </a:r>
            <a:r>
              <a:rPr lang="es-E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 continuamos jugando juegos mentales juntos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8" name="Picture 14" descr="Artistic - Women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042988" y="620713"/>
            <a:ext cx="39608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Doing the ritual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Haciendo el baile ritual</a:t>
            </a:r>
            <a:r>
              <a:rPr lang="es-ES" sz="20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4500563" y="1484313"/>
            <a:ext cx="26638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dance in the sun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sol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6" name="Picture 18" descr="Artistic - Human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427538" y="549275"/>
            <a:ext cx="42116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Millions of mind guerrillas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Millones de guerrillas mentales</a:t>
            </a:r>
            <a:r>
              <a:rPr lang="es-ES" sz="20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2000" dirty="0"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827088" y="1484313"/>
            <a:ext cx="39957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  <a:cs typeface="Calibri" pitchFamily="34" charset="0"/>
              </a:rPr>
              <a:t>putting their soul power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poniendo el poder de su alma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8142" name="Text Box 14"/>
          <p:cNvSpPr txBox="1">
            <a:spLocks noChangeArrowheads="1"/>
          </p:cNvSpPr>
          <p:nvPr/>
        </p:nvSpPr>
        <p:spPr bwMode="auto">
          <a:xfrm>
            <a:off x="4932363" y="2276475"/>
            <a:ext cx="37798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the karmic wheel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hacia la rueda karmica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41" grpId="0"/>
      <p:bldP spid="481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Surreal Eiffel T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692275" y="476250"/>
            <a:ext cx="64801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Keep on playing mind games forever</a:t>
            </a:r>
            <a:r>
              <a:rPr lang="es-E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Continuando los juegos mentales por siempre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68313" y="620713"/>
            <a:ext cx="46085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Raising the spirit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Levantando el espíritu</a:t>
            </a:r>
            <a:r>
              <a:rPr lang="es-ES" sz="2000" dirty="0"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4143372" y="2285992"/>
            <a:ext cx="40322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of peace and love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 paz y el amor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3" name="Picture 13" descr="dtg-lennon-lege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1619250" y="2349500"/>
            <a:ext cx="26654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Love...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Amor…</a:t>
            </a:r>
            <a:endParaRPr lang="en-US" sz="1800" dirty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6372225" y="6092825"/>
            <a:ext cx="2520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250824" y="3571877"/>
            <a:ext cx="582137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(I want you to make love, not war…)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(quiero que hagas el amor, no la guerra…..)</a:t>
            </a:r>
          </a:p>
        </p:txBody>
      </p:sp>
    </p:spTree>
  </p:cSld>
  <p:clrMapOvr>
    <a:masterClrMapping/>
  </p:clrMapOvr>
  <p:transition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8" grpId="0"/>
      <p:bldP spid="512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2209</TotalTime>
  <Words>476</Words>
  <Application>Microsoft Office PowerPoint</Application>
  <PresentationFormat>Presentación en pantalla (4:3)</PresentationFormat>
  <Paragraphs>82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155</cp:revision>
  <dcterms:created xsi:type="dcterms:W3CDTF">2007-06-27T06:44:08Z</dcterms:created>
  <dcterms:modified xsi:type="dcterms:W3CDTF">2013-02-28T12:30:30Z</dcterms:modified>
</cp:coreProperties>
</file>