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8"/>
  </p:notesMasterIdLst>
  <p:sldIdLst>
    <p:sldId id="270" r:id="rId3"/>
    <p:sldId id="271" r:id="rId4"/>
    <p:sldId id="256" r:id="rId5"/>
    <p:sldId id="257" r:id="rId6"/>
    <p:sldId id="276" r:id="rId7"/>
    <p:sldId id="284" r:id="rId8"/>
    <p:sldId id="275" r:id="rId9"/>
    <p:sldId id="281" r:id="rId10"/>
    <p:sldId id="274" r:id="rId11"/>
    <p:sldId id="269" r:id="rId12"/>
    <p:sldId id="268" r:id="rId13"/>
    <p:sldId id="283" r:id="rId14"/>
    <p:sldId id="266" r:id="rId15"/>
    <p:sldId id="265" r:id="rId16"/>
    <p:sldId id="285" r:id="rId17"/>
    <p:sldId id="263" r:id="rId18"/>
    <p:sldId id="262" r:id="rId19"/>
    <p:sldId id="260" r:id="rId20"/>
    <p:sldId id="259" r:id="rId21"/>
    <p:sldId id="277" r:id="rId22"/>
    <p:sldId id="280" r:id="rId23"/>
    <p:sldId id="278" r:id="rId24"/>
    <p:sldId id="279" r:id="rId25"/>
    <p:sldId id="261" r:id="rId26"/>
    <p:sldId id="286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pNXXE5r8KJgCJCcOP3uTA" hashData="otCQ7lzVmSSHoGNGJCm+mhxmwB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1C1"/>
    <a:srgbClr val="FF5050"/>
    <a:srgbClr val="FF33CC"/>
    <a:srgbClr val="210E30"/>
    <a:srgbClr val="001800"/>
    <a:srgbClr val="003300"/>
    <a:srgbClr val="D375D5"/>
    <a:srgbClr val="9F31A2"/>
    <a:srgbClr val="002368"/>
    <a:srgbClr val="00164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03" autoAdjust="0"/>
    <p:restoredTop sz="92421" autoAdjust="0"/>
  </p:normalViewPr>
  <p:slideViewPr>
    <p:cSldViewPr>
      <p:cViewPr>
        <p:scale>
          <a:sx n="60" d="100"/>
          <a:sy n="60" d="100"/>
        </p:scale>
        <p:origin x="-76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1B812-6D34-48FB-97A1-484807D55C5A}" type="datetimeFigureOut">
              <a:rPr lang="es-ES" smtClean="0"/>
              <a:t>27/08/2012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5EE11F-2609-417F-A81D-D4942928A64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EE11F-2609-417F-A81D-D4942928A64C}" type="slidenum">
              <a:rPr lang="es-ES" smtClean="0"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32768-5818-4BD5-A420-7E9FFC583A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6D1E9-54DB-4488-A9F5-21914D2374AD}" type="datetimeFigureOut">
              <a:rPr lang="es-ES" smtClean="0"/>
              <a:pPr/>
              <a:t>27/08/2012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2C1A6-4F6C-433A-B74F-EA588D9371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F6AAA7-8BFD-4142-BC3A-1B7B3F8A82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audio" Target="../media/audio7.wav"/><Relationship Id="rId18" Type="http://schemas.openxmlformats.org/officeDocument/2006/relationships/image" Target="../media/image13.jpeg"/><Relationship Id="rId3" Type="http://schemas.openxmlformats.org/officeDocument/2006/relationships/audio" Target="../media/audio2.wav"/><Relationship Id="rId21" Type="http://schemas.openxmlformats.org/officeDocument/2006/relationships/image" Target="../media/image16.gif"/><Relationship Id="rId7" Type="http://schemas.openxmlformats.org/officeDocument/2006/relationships/audio" Target="../media/audio4.wav"/><Relationship Id="rId12" Type="http://schemas.openxmlformats.org/officeDocument/2006/relationships/image" Target="../media/image10.jpeg"/><Relationship Id="rId17" Type="http://schemas.openxmlformats.org/officeDocument/2006/relationships/audio" Target="../media/audio9.wav"/><Relationship Id="rId2" Type="http://schemas.openxmlformats.org/officeDocument/2006/relationships/image" Target="../media/image5.png"/><Relationship Id="rId16" Type="http://schemas.openxmlformats.org/officeDocument/2006/relationships/image" Target="../media/image12.jpeg"/><Relationship Id="rId20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audio" Target="../media/audio6.wav"/><Relationship Id="rId5" Type="http://schemas.openxmlformats.org/officeDocument/2006/relationships/audio" Target="../media/audio3.wav"/><Relationship Id="rId15" Type="http://schemas.openxmlformats.org/officeDocument/2006/relationships/audio" Target="../media/audio8.wav"/><Relationship Id="rId10" Type="http://schemas.openxmlformats.org/officeDocument/2006/relationships/image" Target="../media/image9.jpeg"/><Relationship Id="rId19" Type="http://schemas.openxmlformats.org/officeDocument/2006/relationships/image" Target="../media/image14.gif"/><Relationship Id="rId4" Type="http://schemas.openxmlformats.org/officeDocument/2006/relationships/image" Target="../media/image6.jpeg"/><Relationship Id="rId9" Type="http://schemas.openxmlformats.org/officeDocument/2006/relationships/audio" Target="../media/audio5.wav"/><Relationship Id="rId1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slide" Target="slide2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7" Type="http://schemas.openxmlformats.org/officeDocument/2006/relationships/image" Target="../media/image1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slide" Target="slide2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gif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www.vivelohoy.com/wp-content/uploads/2012/06/jose-lui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584" name="Picture 8" descr="http://static1.glowtxt.com/data1/e/1/2/e12946e767992736d5e01ddc5082922e7fc5432d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3929058" y="0"/>
            <a:ext cx="3273654" cy="1928801"/>
          </a:xfrm>
          <a:prstGeom prst="rect">
            <a:avLst/>
          </a:prstGeom>
          <a:noFill/>
        </p:spPr>
      </p:pic>
      <p:pic>
        <p:nvPicPr>
          <p:cNvPr id="24586" name="Picture 10" descr="http://static1.glowtxt.com/data1/5/8/c/58c6764c1995ee9f7bcd00c80bd18f96c9d3ea28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6786578" y="-1"/>
            <a:ext cx="2163621" cy="1643051"/>
          </a:xfrm>
          <a:prstGeom prst="rect">
            <a:avLst/>
          </a:prstGeom>
          <a:noFill/>
        </p:spPr>
      </p:pic>
      <p:pic>
        <p:nvPicPr>
          <p:cNvPr id="24588" name="Picture 12" descr="http://static1.glowtxt.com/data1/9/b/d/9bde08f9c6363189a314b9cc847dca2a3dd8fcf0da39a3ee5e6b4b0d3255bfef95601890afd80709da39a3ee5e6b4b0d3255bfef95601890afd807093c1df6ef77de5e8bd50218a5f94812c0.png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4571990" y="1643050"/>
            <a:ext cx="4286272" cy="17859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sz="1400" dirty="0">
              <a:solidFill>
                <a:srgbClr val="9F31A2"/>
              </a:solidFill>
            </a:endParaRPr>
          </a:p>
        </p:txBody>
      </p:sp>
      <p:pic>
        <p:nvPicPr>
          <p:cNvPr id="24" name="23 Marcador de contenido" descr="8a10096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6050" y="1500174"/>
            <a:ext cx="3834082" cy="2875562"/>
          </a:xfrm>
          <a:ln>
            <a:noFill/>
          </a:ln>
        </p:spPr>
      </p:pic>
      <p:pic>
        <p:nvPicPr>
          <p:cNvPr id="14338" name="Picture 2" descr="http://t1.gstatic.com/images?q=tbn:ANd9GcQ3Nfq_7gs5u20jjf_Nte2jSKyRJElvcjuXza8Q_wLGlVo7t_mo&amp;t=1">
            <a:hlinkClick r:id="" action="ppaction://hlinkshowjump?jump=nextslide">
              <a:snd r:embed="rId3" name="jose luis perales - entre tu y yo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714356"/>
            <a:ext cx="1209049" cy="12144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0" name="Picture 4" descr="http://3.bp.blogspot.com/_Y2lROYI9_fs/SxEqsfb6OfI/AAAAAAAAABw/bmj3gxHWVUI/s1600/jose%2Bluis%2Bperales.jpg">
            <a:hlinkClick r:id="" action="ppaction://hlinkshowjump?jump=nextslide">
              <a:snd r:embed="rId5" name="jose luis perales - hoy me acorde de ti.wav"/>
            </a:hlinkClick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2571744"/>
            <a:ext cx="1285884" cy="12858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2" name="Picture 6" descr="http://www.escuchar-musica-espagnola.com/images/Jose-Luis-Perales.jpg">
            <a:hlinkClick r:id="" action="ppaction://hlinkshowjump?jump=nextslide">
              <a:snd r:embed="rId7" name="jose luis perales - te quiero.wav"/>
            </a:hlinkClick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571472" y="4643446"/>
            <a:ext cx="1285884" cy="13197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4" name="Picture 8" descr="Jose Luis Perales Ella Y El">
            <a:hlinkClick r:id="" action="ppaction://hlinkshowjump?jump=nextslide">
              <a:snd r:embed="rId9" name="jose luis perales-quisiera decir tu nombre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642918"/>
            <a:ext cx="1240163" cy="12144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6" name="Picture 10" descr="http://elsilenciero.com/wp-content/uploads/2012/05/perales.jpg">
            <a:hlinkClick r:id="" action="ppaction://hlinkshowjump?jump=nextslide">
              <a:snd r:embed="rId11" name="jose luis perales) - un velero llamado libertad.wav"/>
            </a:hlinkClick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7143768" y="2714620"/>
            <a:ext cx="1214446" cy="11494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8" name="Picture 12" descr="http://imagenes.hola.com/noticias-de-actualidad/2012/06/13/jose-luis-perales.jpg">
            <a:hlinkClick r:id="" action="ppaction://hlinkshowjump?jump=nextslide">
              <a:snd r:embed="rId13" name="jose luis perales) - a ti mujer.wav"/>
            </a:hlinkClick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7215206" y="4643446"/>
            <a:ext cx="1214446" cy="13075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50" name="Picture 14" descr="http://fotos.starmedia.com/imagenes/2012/07/jose-luis-perales.jpg">
            <a:hlinkClick r:id="" action="ppaction://hlinkshowjump?jump=nextslide">
              <a:snd r:embed="rId15" name="jose luis perales - undefined - me llamas.wav"/>
            </a:hlinkClick>
          </p:cNvPr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2857488" y="4643446"/>
            <a:ext cx="1285884" cy="1285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52" name="Picture 16" descr="http://3.bp.blogspot.com/-iUu0DKrfIbI/T9usqzrxMRI/AAAAAAAADoE/sufGCFOQg9A/s1600/Perales08a--644x362.jpg">
            <a:hlinkClick r:id="" action="ppaction://hlinkshowjump?jump=nextslide">
              <a:snd r:embed="rId17" name="jose luis perales - y como es el.wav"/>
            </a:hlinkClick>
          </p:cNvPr>
          <p:cNvPicPr>
            <a:picLocks noChangeAspect="1" noChangeArrowheads="1"/>
          </p:cNvPicPr>
          <p:nvPr/>
        </p:nvPicPr>
        <p:blipFill>
          <a:blip r:embed="rId18" cstate="screen"/>
          <a:srcRect/>
          <a:stretch>
            <a:fillRect/>
          </a:stretch>
        </p:blipFill>
        <p:spPr bwMode="auto">
          <a:xfrm>
            <a:off x="4929190" y="4643446"/>
            <a:ext cx="1279239" cy="13573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F31A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571472" y="2000240"/>
            <a:ext cx="136896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Entre  Tu  y  Yo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57158" y="4000504"/>
            <a:ext cx="1938608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Hoy Me  Acordé  De  Ti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71472" y="6072206"/>
            <a:ext cx="114300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Te  Quiero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488" y="6072206"/>
            <a:ext cx="112883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Me  Llamas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929190" y="6072206"/>
            <a:ext cx="129715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Y Como  Es  Él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215206" y="6000768"/>
            <a:ext cx="1117807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A  Ti  Mujer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286512" y="3929066"/>
            <a:ext cx="2679131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Un  Velero  Llamado  Libertad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500826" y="1928802"/>
            <a:ext cx="2432461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blipFill dpi="0" rotWithShape="1">
                  <a:blip r:embed="rId19"/>
                  <a:srcRect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Quisiera  Decir  Tu  Nombre</a:t>
            </a:r>
            <a:endParaRPr lang="es-ES" sz="1200" b="1" dirty="0">
              <a:ln>
                <a:prstDash val="solid"/>
              </a:ln>
              <a:blipFill dpi="0" rotWithShape="1">
                <a:blip r:embed="rId19"/>
                <a:srcRect/>
                <a:stretch>
                  <a:fillRect/>
                </a:stretch>
              </a:blip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2357422" y="357166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2000" dirty="0" smtClean="0">
                <a:ln>
                  <a:noFill/>
                  <a:prstDash val="solid"/>
                </a:ln>
                <a:blipFill>
                  <a:blip r:embed="rId2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Has  </a:t>
            </a:r>
            <a:r>
              <a:rPr lang="es-ES" sz="2000" dirty="0" err="1" smtClean="0">
                <a:ln>
                  <a:noFill/>
                  <a:prstDash val="solid"/>
                </a:ln>
                <a:blipFill>
                  <a:blip r:embed="rId2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Click</a:t>
            </a:r>
            <a:r>
              <a:rPr lang="es-ES" sz="2000" dirty="0" smtClean="0">
                <a:ln>
                  <a:noFill/>
                  <a:prstDash val="solid"/>
                </a:ln>
                <a:blipFill>
                  <a:blip r:embed="rId2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En Cada Foto Para Escuchar  La  Canción Que Corresponde</a:t>
            </a:r>
            <a:endParaRPr lang="es-ES" sz="2000" dirty="0">
              <a:ln>
                <a:noFill/>
                <a:prstDash val="solid"/>
              </a:ln>
              <a:blipFill>
                <a:blip r:embed="rId20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23" name="22 Imagen" descr="674.gif"/>
          <p:cNvPicPr>
            <a:picLocks noChangeAspect="1"/>
          </p:cNvPicPr>
          <p:nvPr/>
        </p:nvPicPr>
        <p:blipFill>
          <a:blip r:embed="rId21">
            <a:duotone>
              <a:prstClr val="black"/>
              <a:srgbClr val="FF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66"/>
            <a:ext cx="428625" cy="428625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8406298" y="6429396"/>
            <a:ext cx="7377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1"/>
          </a:solidFill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ef2c433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2530" name="Picture 2" descr="http://www.20minutos.es/data/img/2007/04/02/5789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40292">
            <a:off x="5316985" y="-437671"/>
            <a:ext cx="2873337" cy="35200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000364" y="5857892"/>
            <a:ext cx="357190" cy="428628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4" action="ppaction://hlinksldjump"/>
          </p:cNvPr>
          <p:cNvSpPr txBox="1"/>
          <p:nvPr/>
        </p:nvSpPr>
        <p:spPr>
          <a:xfrm>
            <a:off x="214282" y="5929330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4282" y="6143644"/>
            <a:ext cx="737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96d264d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86116" y="5857892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5" name="4 CuadroTexto">
            <a:hlinkClick r:id="rId3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768" y="857232"/>
            <a:ext cx="737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d3fb9cb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_75710_bf346490_L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1107666" flipH="1">
            <a:off x="-354237" y="1126435"/>
            <a:ext cx="4227918" cy="6351447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572396" y="6072206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4" action="ppaction://hlinksldjump"/>
          </p:cNvPr>
          <p:cNvSpPr txBox="1"/>
          <p:nvPr/>
        </p:nvSpPr>
        <p:spPr>
          <a:xfrm>
            <a:off x="4786314" y="6072206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481880">
            <a:off x="7072330" y="5072074"/>
            <a:ext cx="7377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sz="10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c2ba8e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979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0a2061d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5143512"/>
            <a:ext cx="952500" cy="9525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214678" y="5929330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072198" y="500042"/>
            <a:ext cx="7377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sz="1000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36718ca7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14678" y="5929330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5" name="4 CuadroTexto">
            <a:hlinkClick r:id="rId3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428604"/>
            <a:ext cx="7377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sz="10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3399868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357554" y="5929330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642910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406298" y="6334780"/>
            <a:ext cx="737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cf8b68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715272" y="6072206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4929190" y="6143644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406298" y="6143644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ed593a1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14678" y="5929330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4" y="214290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1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0e3101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6493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572528" y="6000768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5786446" y="6072206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215338" y="214290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Marcador de contenido" descr="3c0ad6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3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286124"/>
            <a:ext cx="895350" cy="571500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071802" y="6072206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285720" y="6143644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14290"/>
            <a:ext cx="68320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9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9xonzka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6072206"/>
            <a:ext cx="285752" cy="357190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5000628" y="6072206"/>
            <a:ext cx="3204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 al  índice  de canciones</a:t>
            </a:r>
            <a:endParaRPr lang="es-ES" sz="2000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72396" y="6429396"/>
            <a:ext cx="68320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9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9f1dac7b770a709a489dfa51e592f36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358214" y="6000768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3" action="ppaction://hlinksldjump"/>
          </p:cNvPr>
          <p:cNvSpPr txBox="1"/>
          <p:nvPr/>
        </p:nvSpPr>
        <p:spPr>
          <a:xfrm>
            <a:off x="5572132" y="6000768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pic>
        <p:nvPicPr>
          <p:cNvPr id="8" name="7 Imagen" descr="174f92e3.jpg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714215">
            <a:off x="-674689" y="-1099221"/>
            <a:ext cx="5457598" cy="6634592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8143900" y="6429396"/>
            <a:ext cx="68320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00" dirty="0" smtClean="0">
                <a:solidFill>
                  <a:srgbClr val="FFC1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900" dirty="0">
              <a:solidFill>
                <a:srgbClr val="FFC1C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fda8a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astol.com.ua-100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047432">
            <a:off x="-1034078" y="3707220"/>
            <a:ext cx="3438688" cy="411196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429652" y="6000768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8" name="7 CuadroTexto">
            <a:hlinkClick r:id="rId4" action="ppaction://hlinksldjump"/>
          </p:cNvPr>
          <p:cNvSpPr txBox="1"/>
          <p:nvPr/>
        </p:nvSpPr>
        <p:spPr>
          <a:xfrm>
            <a:off x="5715008" y="6072206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500042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4c023144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07088" cy="6858000"/>
          </a:xfrm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357554" y="5643578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5" name="4 CuadroTexto">
            <a:hlinkClick r:id="rId3" action="ppaction://hlinksldjump"/>
          </p:cNvPr>
          <p:cNvSpPr txBox="1"/>
          <p:nvPr/>
        </p:nvSpPr>
        <p:spPr>
          <a:xfrm>
            <a:off x="642910" y="5715016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642918"/>
            <a:ext cx="588288" cy="57148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9586" y="5643578"/>
            <a:ext cx="588288" cy="57148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142976" y="785794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u4fd6uf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948e8eb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147263" y="4643446"/>
            <a:ext cx="2996737" cy="2781346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3286116" y="5857892"/>
            <a:ext cx="357190" cy="500042"/>
          </a:xfrm>
          <a:prstGeom prst="actionButtonBackPrevious">
            <a:avLst/>
          </a:prstGeom>
          <a:blipFill>
            <a:blip r:embed="rId6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5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7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58016" y="785794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1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cc7cc1b2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/>
          </a:blip>
          <a:srcRect/>
          <a:stretch>
            <a:fillRect/>
          </a:stretch>
        </p:blipFill>
        <p:spPr>
          <a:xfrm>
            <a:off x="0" y="0"/>
            <a:ext cx="916972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c8c2a97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571876"/>
            <a:ext cx="3810000" cy="2857500"/>
          </a:xfrm>
          <a:prstGeom prst="rect">
            <a:avLst/>
          </a:prstGeom>
        </p:spPr>
      </p:pic>
      <p:pic>
        <p:nvPicPr>
          <p:cNvPr id="6146" name="Picture 2" descr="http://imagenes.hola.com/noticias-de-actualidad/2007/12/12/brosnan-loreal-imag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42856">
            <a:off x="1294934" y="-460942"/>
            <a:ext cx="4450982" cy="52635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3286116" y="5857892"/>
            <a:ext cx="357190" cy="500042"/>
          </a:xfrm>
          <a:prstGeom prst="actionButtonBackPrevious">
            <a:avLst/>
          </a:prstGeom>
          <a:blipFill>
            <a:blip r:embed="rId6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8" name="7 CuadroTexto">
            <a:hlinkClick r:id="rId5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7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214290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w4cndy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9982"/>
          </a:xfrm>
          <a:solidFill>
            <a:schemeClr val="bg1"/>
          </a:solidFill>
        </p:spPr>
      </p:pic>
      <p:pic>
        <p:nvPicPr>
          <p:cNvPr id="6" name="5 Imagen" descr="59e4fc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12849">
            <a:off x="3661479" y="-331042"/>
            <a:ext cx="5470892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214678" y="5857892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4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00958" y="6000768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224ff1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098" name="Picture 2" descr="http://www.terra.com.pe/tus-rankings/elementos/t0_586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85728"/>
            <a:ext cx="3143250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215338" y="5929330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5429256" y="6000768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1190805">
            <a:off x="618064" y="349472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1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208c5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214678" y="5929330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7" name="6 CuadroTexto">
            <a:hlinkClick r:id="rId3" action="ppaction://hlinksldjump"/>
          </p:cNvPr>
          <p:cNvSpPr txBox="1"/>
          <p:nvPr/>
        </p:nvSpPr>
        <p:spPr>
          <a:xfrm>
            <a:off x="571472" y="592933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pic>
        <p:nvPicPr>
          <p:cNvPr id="9" name="8 Imagen" descr="38.gif"/>
          <p:cNvPicPr>
            <a:picLocks noChangeAspect="1"/>
          </p:cNvPicPr>
          <p:nvPr/>
        </p:nvPicPr>
        <p:blipFill>
          <a:blip r:embed="rId6">
            <a:grayscl/>
            <a:lum contrast="40000"/>
          </a:blip>
          <a:stretch>
            <a:fillRect/>
          </a:stretch>
        </p:blipFill>
        <p:spPr>
          <a:xfrm rot="18101746">
            <a:off x="682571" y="1399129"/>
            <a:ext cx="2095500" cy="140893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8072462" y="285728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ef0124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501090" y="6000768"/>
            <a:ext cx="357190" cy="500042"/>
          </a:xfrm>
          <a:prstGeom prst="actionButtonBackPrevious">
            <a:avLst/>
          </a:prstGeom>
          <a:blipFill>
            <a:blip r:embed="rId4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3" action="ppaction://hlinksldjump"/>
          </p:cNvPr>
          <p:cNvSpPr txBox="1"/>
          <p:nvPr/>
        </p:nvSpPr>
        <p:spPr>
          <a:xfrm>
            <a:off x="5643570" y="6072206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214290"/>
            <a:ext cx="7873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1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2012027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heart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284548"/>
            <a:ext cx="2214578" cy="1647698"/>
          </a:xfrm>
          <a:prstGeom prst="rect">
            <a:avLst/>
          </a:prstGeom>
        </p:spPr>
      </p:pic>
      <p:sp>
        <p:nvSpPr>
          <p:cNvPr id="5" name="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214678" y="5786454"/>
            <a:ext cx="357190" cy="500042"/>
          </a:xfrm>
          <a:prstGeom prst="actionButtonBackPrevious">
            <a:avLst/>
          </a:prstGeom>
          <a:blipFill>
            <a:blip r:embed="rId5" cstate="screen"/>
            <a:stretch>
              <a:fillRect/>
            </a:stretch>
          </a:blipFill>
          <a:ln w="63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/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571472" y="5857892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auhaus 93" pitchFamily="82" charset="0"/>
              </a:rPr>
              <a:t>Ir al índice de canciones</a:t>
            </a:r>
            <a:endParaRPr lang="es-ES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pic>
        <p:nvPicPr>
          <p:cNvPr id="8" name="7 Imagen" descr="heart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4714884"/>
            <a:ext cx="2214578" cy="1647698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715272" y="571480"/>
            <a:ext cx="7377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  PAC-JAZ</a:t>
            </a:r>
            <a:endParaRPr lang="es-ES" sz="1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4a704d5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-48"/>
            <a:ext cx="6858048" cy="6858048"/>
          </a:xfrm>
        </p:spPr>
      </p:pic>
      <p:pic>
        <p:nvPicPr>
          <p:cNvPr id="5" name="4 Imagen" descr="48b5ea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0_75704_3724903c_X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09543">
            <a:off x="0" y="-571528"/>
            <a:ext cx="6072198" cy="799603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714876" y="6000768"/>
            <a:ext cx="374333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Script MT Bold" pitchFamily="66" charset="0"/>
              </a:rPr>
              <a:t>Francisco del Olmo – Jazmín</a:t>
            </a:r>
            <a:endParaRPr lang="es-ES" sz="2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29997" dir="5400000" sy="-100000" algn="bl" rotWithShape="0"/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SE LUIS PER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JOSE LUIS PERALES</Template>
  <TotalTime>0</TotalTime>
  <Words>254</Words>
  <Application>Microsoft Office PowerPoint</Application>
  <PresentationFormat>Presentación en pantalla (4:3)</PresentationFormat>
  <Paragraphs>82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JOSE LUIS PERALES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2012-08-27T14:22:42Z</dcterms:created>
  <dcterms:modified xsi:type="dcterms:W3CDTF">2012-08-27T14:27:38Z</dcterms:modified>
</cp:coreProperties>
</file>