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6" r:id="rId3"/>
    <p:sldId id="262" r:id="rId4"/>
    <p:sldId id="265" r:id="rId5"/>
    <p:sldId id="264" r:id="rId6"/>
    <p:sldId id="263" r:id="rId7"/>
    <p:sldId id="261" r:id="rId8"/>
    <p:sldId id="260" r:id="rId9"/>
    <p:sldId id="259" r:id="rId10"/>
    <p:sldId id="258" r:id="rId11"/>
    <p:sldId id="257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88" r:id="rId24"/>
    <p:sldId id="287" r:id="rId25"/>
    <p:sldId id="286" r:id="rId26"/>
    <p:sldId id="285" r:id="rId27"/>
    <p:sldId id="284" r:id="rId28"/>
    <p:sldId id="283" r:id="rId29"/>
    <p:sldId id="282" r:id="rId30"/>
    <p:sldId id="281" r:id="rId31"/>
    <p:sldId id="280" r:id="rId32"/>
    <p:sldId id="279" r:id="rId33"/>
    <p:sldId id="278" r:id="rId34"/>
    <p:sldId id="294" r:id="rId35"/>
    <p:sldId id="293" r:id="rId36"/>
    <p:sldId id="292" r:id="rId37"/>
    <p:sldId id="291" r:id="rId38"/>
    <p:sldId id="290" r:id="rId39"/>
    <p:sldId id="289" r:id="rId40"/>
    <p:sldId id="29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4KDeK04MTbtm6yQEJkoqQ==" hashData="CMO/z86vpD4TflkH1D27yAjXr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705D11-72A0-4171-B350-D188FB664C12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94EF0-8DE3-4B68-824A-A10E98A5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94EF0-8DE3-4B68-824A-A10E98A5823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AE978-263F-41D0-B5A8-74341464F9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48A4-2B01-4D23-90BD-EFDD803D1F4B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4F1B1-1594-4F1B-BF0C-76EAF8D874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C95171-F5B0-4208-83B7-A6777AA1C08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audio" Target="../media/audio1.wav"/><Relationship Id="rId21" Type="http://schemas.openxmlformats.org/officeDocument/2006/relationships/image" Target="../media/image18.gif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gif"/><Relationship Id="rId20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19" Type="http://schemas.openxmlformats.org/officeDocument/2006/relationships/image" Target="../media/image16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Relationship Id="rId22" Type="http://schemas.openxmlformats.org/officeDocument/2006/relationships/image" Target="../media/image1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20b684b0be9t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427984" cy="3217342"/>
          </a:xfrm>
          <a:prstGeom prst="rect">
            <a:avLst/>
          </a:prstGeom>
        </p:spPr>
      </p:pic>
      <p:pic>
        <p:nvPicPr>
          <p:cNvPr id="7" name="6 Imagen" descr="8ca21d103e55t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5" y="0"/>
            <a:ext cx="4716016" cy="3240360"/>
          </a:xfrm>
          <a:prstGeom prst="rect">
            <a:avLst/>
          </a:prstGeom>
        </p:spPr>
      </p:pic>
      <p:pic>
        <p:nvPicPr>
          <p:cNvPr id="20482" name="Picture 2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3429000"/>
            <a:ext cx="647700" cy="904875"/>
          </a:xfrm>
          <a:prstGeom prst="rect">
            <a:avLst/>
          </a:prstGeom>
          <a:noFill/>
        </p:spPr>
      </p:pic>
      <p:pic>
        <p:nvPicPr>
          <p:cNvPr id="20483" name="Picture 3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3429000"/>
            <a:ext cx="733425" cy="904875"/>
          </a:xfrm>
          <a:prstGeom prst="rect">
            <a:avLst/>
          </a:prstGeom>
          <a:noFill/>
        </p:spPr>
      </p:pic>
      <p:pic>
        <p:nvPicPr>
          <p:cNvPr id="20484" name="Picture 4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3429000"/>
            <a:ext cx="552450" cy="876300"/>
          </a:xfrm>
          <a:prstGeom prst="rect">
            <a:avLst/>
          </a:prstGeom>
          <a:noFill/>
        </p:spPr>
      </p:pic>
      <p:pic>
        <p:nvPicPr>
          <p:cNvPr id="11" name="Picture 3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3429000"/>
            <a:ext cx="733425" cy="904875"/>
          </a:xfrm>
          <a:prstGeom prst="rect">
            <a:avLst/>
          </a:prstGeom>
          <a:noFill/>
        </p:spPr>
      </p:pic>
      <p:pic>
        <p:nvPicPr>
          <p:cNvPr id="20485" name="Picture 5" descr="C:\Users\Usuario\Downloads\NECESARIO PARA PPS\5\114431404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3429000"/>
            <a:ext cx="638175" cy="876300"/>
          </a:xfrm>
          <a:prstGeom prst="rect">
            <a:avLst/>
          </a:prstGeom>
          <a:noFill/>
        </p:spPr>
      </p:pic>
      <p:pic>
        <p:nvPicPr>
          <p:cNvPr id="20486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3501008"/>
            <a:ext cx="695325" cy="895350"/>
          </a:xfrm>
          <a:prstGeom prst="rect">
            <a:avLst/>
          </a:prstGeom>
          <a:noFill/>
        </p:spPr>
      </p:pic>
      <p:pic>
        <p:nvPicPr>
          <p:cNvPr id="20487" name="Picture 7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136" y="3429000"/>
            <a:ext cx="695325" cy="895350"/>
          </a:xfrm>
          <a:prstGeom prst="rect">
            <a:avLst/>
          </a:prstGeom>
          <a:noFill/>
        </p:spPr>
      </p:pic>
      <p:pic>
        <p:nvPicPr>
          <p:cNvPr id="20488" name="Picture 8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3501008"/>
            <a:ext cx="657225" cy="876300"/>
          </a:xfrm>
          <a:prstGeom prst="rect">
            <a:avLst/>
          </a:prstGeom>
          <a:noFill/>
        </p:spPr>
      </p:pic>
      <p:pic>
        <p:nvPicPr>
          <p:cNvPr id="20489" name="Picture 9" descr="C:\Users\Usuario\Downloads\NECESARIO PARA PPS\letra 2\m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99592" y="5013176"/>
            <a:ext cx="1209675" cy="1080120"/>
          </a:xfrm>
          <a:prstGeom prst="rect">
            <a:avLst/>
          </a:prstGeom>
          <a:noFill/>
        </p:spPr>
      </p:pic>
      <p:pic>
        <p:nvPicPr>
          <p:cNvPr id="20490" name="Picture 10" descr="C:\Users\Usuario\Downloads\NECESARIO PARA PPS\letra 2\u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39752" y="5013176"/>
            <a:ext cx="819150" cy="1152128"/>
          </a:xfrm>
          <a:prstGeom prst="rect">
            <a:avLst/>
          </a:prstGeom>
          <a:noFill/>
        </p:spPr>
      </p:pic>
      <p:pic>
        <p:nvPicPr>
          <p:cNvPr id="20491" name="Picture 11" descr="C:\Users\Usuario\Downloads\NECESARIO PARA PPS\letra 2\j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5013176"/>
            <a:ext cx="657225" cy="1152128"/>
          </a:xfrm>
          <a:prstGeom prst="rect">
            <a:avLst/>
          </a:prstGeom>
          <a:noFill/>
        </p:spPr>
      </p:pic>
      <p:pic>
        <p:nvPicPr>
          <p:cNvPr id="20492" name="Picture 12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139952" y="5085184"/>
            <a:ext cx="771525" cy="1019175"/>
          </a:xfrm>
          <a:prstGeom prst="rect">
            <a:avLst/>
          </a:prstGeom>
          <a:noFill/>
        </p:spPr>
      </p:pic>
      <p:pic>
        <p:nvPicPr>
          <p:cNvPr id="20493" name="Picture 13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076056" y="5085184"/>
            <a:ext cx="876300" cy="1028700"/>
          </a:xfrm>
          <a:prstGeom prst="rect">
            <a:avLst/>
          </a:prstGeom>
          <a:noFill/>
        </p:spPr>
      </p:pic>
      <p:pic>
        <p:nvPicPr>
          <p:cNvPr id="21" name="Picture 12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84168" y="5085184"/>
            <a:ext cx="771525" cy="1019175"/>
          </a:xfrm>
          <a:prstGeom prst="rect">
            <a:avLst/>
          </a:prstGeom>
          <a:noFill/>
        </p:spPr>
      </p:pic>
      <p:pic>
        <p:nvPicPr>
          <p:cNvPr id="20494" name="Picture 14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020272" y="5085184"/>
            <a:ext cx="790575" cy="1057275"/>
          </a:xfrm>
          <a:prstGeom prst="rect">
            <a:avLst/>
          </a:prstGeom>
          <a:noFill/>
        </p:spPr>
      </p:pic>
      <p:pic>
        <p:nvPicPr>
          <p:cNvPr id="40962" name="Picture 2" descr="www.leperledelcuore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555776" y="4293096"/>
            <a:ext cx="1895475" cy="504826"/>
          </a:xfrm>
          <a:prstGeom prst="rect">
            <a:avLst/>
          </a:prstGeom>
          <a:noFill/>
        </p:spPr>
      </p:pic>
      <p:pic>
        <p:nvPicPr>
          <p:cNvPr id="40964" name="Picture 4" descr="www.leperledelcuore.com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139952" y="4293096"/>
            <a:ext cx="2552700" cy="504826"/>
          </a:xfrm>
          <a:prstGeom prst="rect">
            <a:avLst/>
          </a:prstGeom>
          <a:noFill/>
        </p:spPr>
      </p:pic>
      <p:pic>
        <p:nvPicPr>
          <p:cNvPr id="40966" name="Picture 6" descr="www.leperledelcuore.com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707904" y="0"/>
            <a:ext cx="1600200" cy="638175"/>
          </a:xfrm>
          <a:prstGeom prst="rect">
            <a:avLst/>
          </a:prstGeom>
          <a:noFill/>
        </p:spPr>
      </p:pic>
      <p:pic>
        <p:nvPicPr>
          <p:cNvPr id="40967" name="Picture 7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6096000"/>
            <a:ext cx="1533525" cy="762000"/>
          </a:xfrm>
          <a:prstGeom prst="rect">
            <a:avLst/>
          </a:prstGeom>
          <a:noFill/>
        </p:spPr>
      </p:pic>
      <p:pic>
        <p:nvPicPr>
          <p:cNvPr id="40969" name="Picture 9" descr="www.leperledelcuore.com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877050" y="6353174"/>
            <a:ext cx="2266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ipe dir="d"/>
    <p:sndAc>
      <p:stSnd>
        <p:snd r:embed="rId3" name="jane birkin &amp; serge gainsbourg - je t'aime moi non pl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a6ccc0198a7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3 Imagen" descr="1cf27ef15569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1026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3" y="1070991"/>
            <a:ext cx="6858002" cy="4716016"/>
          </a:xfrm>
          <a:prstGeom prst="rect">
            <a:avLst/>
          </a:prstGeom>
          <a:noFill/>
        </p:spPr>
      </p:pic>
      <p:pic>
        <p:nvPicPr>
          <p:cNvPr id="6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7" y="1215009"/>
            <a:ext cx="6858002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9a01bd1951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2cjcusf1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2050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5" y="1179003"/>
            <a:ext cx="6858002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5" y="1106997"/>
            <a:ext cx="6858002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635bd284a2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3110" cy="6858000"/>
          </a:xfrm>
          <a:prstGeom prst="rect">
            <a:avLst/>
          </a:prstGeom>
        </p:spPr>
      </p:pic>
      <p:pic>
        <p:nvPicPr>
          <p:cNvPr id="3" name="2 Imagen" descr="2ef70b09fb7a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07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3" y="1070991"/>
            <a:ext cx="6858002" cy="4716016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9" y="1215006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965b97b81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4cdb29f4409c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098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5" y="1179003"/>
            <a:ext cx="6858002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5" y="1106995"/>
            <a:ext cx="6858002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4d156fbd30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27984" cy="6858000"/>
          </a:xfrm>
          <a:prstGeom prst="rect">
            <a:avLst/>
          </a:prstGeom>
        </p:spPr>
      </p:pic>
      <p:pic>
        <p:nvPicPr>
          <p:cNvPr id="3" name="2 Imagen" descr="6a87a28c14f7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7225" y="0"/>
            <a:ext cx="4676775" cy="6858000"/>
          </a:xfrm>
          <a:prstGeom prst="rect">
            <a:avLst/>
          </a:prstGeom>
        </p:spPr>
      </p:pic>
      <p:pic>
        <p:nvPicPr>
          <p:cNvPr id="5122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9" y="1215007"/>
            <a:ext cx="6858002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9" y="1034986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b147c8f88a4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a3d8ffaee6a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4" name="3 Imagen" descr="7e3d1fae1ae0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6492" y="0"/>
            <a:ext cx="4677508" cy="6858000"/>
          </a:xfrm>
          <a:prstGeom prst="rect">
            <a:avLst/>
          </a:prstGeom>
        </p:spPr>
      </p:pic>
      <p:pic>
        <p:nvPicPr>
          <p:cNvPr id="6146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9" y="1034986"/>
            <a:ext cx="6858000" cy="4788024"/>
          </a:xfrm>
          <a:prstGeom prst="rect">
            <a:avLst/>
          </a:prstGeom>
          <a:noFill/>
        </p:spPr>
      </p:pic>
      <p:pic>
        <p:nvPicPr>
          <p:cNvPr id="6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51013" y="1251011"/>
            <a:ext cx="6858002" cy="43559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ad2e40ef66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8ae14e956124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7170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7" y="1106995"/>
            <a:ext cx="6858002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5" y="1179002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b8def2d518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be4685613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3" name="2 Imagen" descr="9c23aa38b679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819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48981" y="962978"/>
            <a:ext cx="6858000" cy="4932040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87017" y="1287015"/>
            <a:ext cx="6858002" cy="428396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60de0814d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8200" cy="6858000"/>
          </a:xfrm>
          <a:prstGeom prst="rect">
            <a:avLst/>
          </a:prstGeom>
        </p:spPr>
      </p:pic>
      <p:pic>
        <p:nvPicPr>
          <p:cNvPr id="3" name="2 Imagen" descr="35b6f250c8b2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9218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5" y="1179002"/>
            <a:ext cx="6858000" cy="4499992"/>
          </a:xfrm>
          <a:prstGeom prst="rect">
            <a:avLst/>
          </a:prstGeom>
          <a:noFill/>
        </p:spPr>
      </p:pic>
      <p:pic>
        <p:nvPicPr>
          <p:cNvPr id="9219" name="Picture 3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7" y="1106995"/>
            <a:ext cx="6858002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ad006872f0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f5ccfacaf6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df45451c6c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97bc43aca477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pic>
        <p:nvPicPr>
          <p:cNvPr id="14338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890973" y="890971"/>
            <a:ext cx="6858002" cy="5076056"/>
          </a:xfrm>
          <a:prstGeom prst="rect">
            <a:avLst/>
          </a:prstGeom>
          <a:noFill/>
        </p:spPr>
      </p:pic>
      <p:pic>
        <p:nvPicPr>
          <p:cNvPr id="14339" name="Picture 3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652838" y="1366836"/>
            <a:ext cx="6858000" cy="41243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6bf74d26a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40cdc5b370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16015" cy="6858000"/>
          </a:xfrm>
          <a:prstGeom prst="rect">
            <a:avLst/>
          </a:prstGeom>
        </p:spPr>
      </p:pic>
      <p:pic>
        <p:nvPicPr>
          <p:cNvPr id="4" name="3 Imagen" descr="639a7f7a403b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3425" y="0"/>
            <a:ext cx="4600575" cy="6858000"/>
          </a:xfrm>
          <a:prstGeom prst="rect">
            <a:avLst/>
          </a:prstGeom>
        </p:spPr>
      </p:pic>
      <p:pic>
        <p:nvPicPr>
          <p:cNvPr id="16386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9" y="1215007"/>
            <a:ext cx="6858001" cy="4427984"/>
          </a:xfrm>
          <a:prstGeom prst="rect">
            <a:avLst/>
          </a:prstGeom>
          <a:noFill/>
        </p:spPr>
      </p:pic>
      <p:pic>
        <p:nvPicPr>
          <p:cNvPr id="7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3" y="1070990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0b1622074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771ec8987d35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3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9" y="1215007"/>
            <a:ext cx="6858002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3" y="1070990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8c5e933c4f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1" cy="6858000"/>
          </a:xfrm>
          <a:prstGeom prst="rect">
            <a:avLst/>
          </a:prstGeom>
        </p:spPr>
      </p:pic>
      <p:pic>
        <p:nvPicPr>
          <p:cNvPr id="3" name="2 Imagen" descr="887f088bd5ed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1" y="1142999"/>
            <a:ext cx="6858002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1" y="1142998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17e68b2303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3419"/>
            <a:ext cx="4727166" cy="6796051"/>
          </a:xfrm>
          <a:prstGeom prst="rect">
            <a:avLst/>
          </a:prstGeom>
        </p:spPr>
      </p:pic>
      <p:pic>
        <p:nvPicPr>
          <p:cNvPr id="3" name="2 Imagen" descr="4675d2039e16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3" y="0"/>
            <a:ext cx="3923928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26977" y="926975"/>
            <a:ext cx="6858002" cy="5004048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652838" y="1366836"/>
            <a:ext cx="6858000" cy="41243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76f54b463d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644008" cy="6858000"/>
          </a:xfrm>
          <a:prstGeom prst="rect">
            <a:avLst/>
          </a:prstGeom>
        </p:spPr>
      </p:pic>
      <p:pic>
        <p:nvPicPr>
          <p:cNvPr id="3" name="2 Imagen" descr="7830e8c0d2c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3" y="1070991"/>
            <a:ext cx="6858002" cy="4716016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9" y="1215006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87b30e43c4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3" name="2 Imagen" descr="17783a15fdf2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9" y="0"/>
            <a:ext cx="4860032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87017" y="1287015"/>
            <a:ext cx="6858002" cy="4283968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48981" y="962978"/>
            <a:ext cx="6858000" cy="493204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71e5d90127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88f86ec5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715393636008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533400"/>
            <a:ext cx="1952625" cy="6324600"/>
          </a:xfrm>
          <a:prstGeom prst="rect">
            <a:avLst/>
          </a:prstGeom>
        </p:spPr>
      </p:pic>
      <p:pic>
        <p:nvPicPr>
          <p:cNvPr id="17410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32099ffa5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1607162d30b5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843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5" y="1179003"/>
            <a:ext cx="6858002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7" y="1106994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41555953e1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4" name="3 Imagen" descr="abe9c6b7182f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6750" y="0"/>
            <a:ext cx="4667250" cy="6858000"/>
          </a:xfrm>
          <a:prstGeom prst="rect">
            <a:avLst/>
          </a:prstGeom>
        </p:spPr>
      </p:pic>
      <p:pic>
        <p:nvPicPr>
          <p:cNvPr id="19458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51013" y="1251011"/>
            <a:ext cx="6858002" cy="4355976"/>
          </a:xfrm>
          <a:prstGeom prst="rect">
            <a:avLst/>
          </a:prstGeom>
          <a:noFill/>
        </p:spPr>
      </p:pic>
      <p:pic>
        <p:nvPicPr>
          <p:cNvPr id="7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9" y="1034986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2649400ed1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ef0ec8b0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99c2901c3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0050" cy="6858000"/>
          </a:xfrm>
          <a:prstGeom prst="rect">
            <a:avLst/>
          </a:prstGeom>
        </p:spPr>
      </p:pic>
      <p:pic>
        <p:nvPicPr>
          <p:cNvPr id="3" name="2 Imagen" descr="b1kwxe98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91138" y="0"/>
            <a:ext cx="4852862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323021" y="1323019"/>
            <a:ext cx="6858002" cy="4211960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12977" y="926974"/>
            <a:ext cx="6858000" cy="500404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1a9e1e9b79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c787da996d34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7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3" y="1070991"/>
            <a:ext cx="6858002" cy="4716016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9" y="1215006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97106ef13f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92480" cy="6808302"/>
          </a:xfrm>
          <a:prstGeom prst="rect">
            <a:avLst/>
          </a:prstGeom>
        </p:spPr>
      </p:pic>
      <p:pic>
        <p:nvPicPr>
          <p:cNvPr id="3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n25igf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07685" cy="6858000"/>
          </a:xfrm>
          <a:prstGeom prst="rect">
            <a:avLst/>
          </a:prstGeom>
        </p:spPr>
      </p:pic>
      <p:pic>
        <p:nvPicPr>
          <p:cNvPr id="3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563e9a9fb3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716016" cy="6858000"/>
          </a:xfrm>
          <a:prstGeom prst="rect">
            <a:avLst/>
          </a:prstGeom>
        </p:spPr>
      </p:pic>
      <p:pic>
        <p:nvPicPr>
          <p:cNvPr id="3" name="2 Imagen" descr="f259d2b90a67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501009" y="1215006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3" y="1070991"/>
            <a:ext cx="6858002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ae66f1508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9952" cy="6858000"/>
          </a:xfrm>
          <a:prstGeom prst="rect">
            <a:avLst/>
          </a:prstGeom>
        </p:spPr>
      </p:pic>
      <p:pic>
        <p:nvPicPr>
          <p:cNvPr id="3" name="2 Imagen" descr="fe585f97de38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366837" y="1366836"/>
            <a:ext cx="6858000" cy="4124325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176973" y="890970"/>
            <a:ext cx="6858000" cy="507605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xndq5ym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4256971" cy="6669360"/>
          </a:xfrm>
          <a:prstGeom prst="rect">
            <a:avLst/>
          </a:prstGeom>
        </p:spPr>
      </p:pic>
      <p:pic>
        <p:nvPicPr>
          <p:cNvPr id="3" name="2 Imagen" descr="c485560449f1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7" y="1106995"/>
            <a:ext cx="6858002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5" y="1179002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y6h304n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4727144" cy="6336704"/>
          </a:xfrm>
          <a:prstGeom prst="rect">
            <a:avLst/>
          </a:prstGeom>
        </p:spPr>
      </p:pic>
      <p:pic>
        <p:nvPicPr>
          <p:cNvPr id="3" name="2 Imagen" descr="nuf7egna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88640"/>
            <a:ext cx="3960440" cy="648072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26977" y="926975"/>
            <a:ext cx="6858002" cy="5004048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652838" y="1366836"/>
            <a:ext cx="6858000" cy="41243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d9302e5b8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83" cy="6858000"/>
          </a:xfrm>
          <a:prstGeom prst="rect">
            <a:avLst/>
          </a:prstGeom>
        </p:spPr>
      </p:pic>
      <p:pic>
        <p:nvPicPr>
          <p:cNvPr id="3" name="2 Imagen" descr="fb577b20973f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1" y="1142999"/>
            <a:ext cx="6858002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1" y="1142998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f71a64e8d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61</Words>
  <Application>Microsoft Office PowerPoint</Application>
  <PresentationFormat>Presentación en pantalla (4:3)</PresentationFormat>
  <Paragraphs>29</Paragraphs>
  <Slides>39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2012-12-28T18:37:28Z</dcterms:created>
  <dcterms:modified xsi:type="dcterms:W3CDTF">2012-12-28T20:05:49Z</dcterms:modified>
</cp:coreProperties>
</file>