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0" r:id="rId4"/>
    <p:sldId id="268" r:id="rId5"/>
    <p:sldId id="267" r:id="rId6"/>
    <p:sldId id="266" r:id="rId7"/>
    <p:sldId id="265" r:id="rId8"/>
    <p:sldId id="264" r:id="rId9"/>
    <p:sldId id="263" r:id="rId10"/>
    <p:sldId id="262" r:id="rId11"/>
    <p:sldId id="261" r:id="rId12"/>
    <p:sldId id="260" r:id="rId13"/>
    <p:sldId id="269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fP53hCPkwTK8LX39E+s2A==" hashData="0P12gljqb6pXSRt7wQBuV3ZvMr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81B8F-C2A2-4007-A386-1DF1AEDBAC17}" type="datetimeFigureOut">
              <a:rPr lang="es-ES" smtClean="0"/>
              <a:pPr/>
              <a:t>23/11/2012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4C147-F9EE-4AC4-A1BC-07FF793ECAF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81B8F-C2A2-4007-A386-1DF1AEDBAC17}" type="datetimeFigureOut">
              <a:rPr lang="es-ES" smtClean="0"/>
              <a:pPr/>
              <a:t>23/11/2012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4C147-F9EE-4AC4-A1BC-07FF793ECAF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81B8F-C2A2-4007-A386-1DF1AEDBAC17}" type="datetimeFigureOut">
              <a:rPr lang="es-ES" smtClean="0"/>
              <a:pPr/>
              <a:t>23/11/2012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4C147-F9EE-4AC4-A1BC-07FF793ECAF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81B8F-C2A2-4007-A386-1DF1AEDBAC17}" type="datetimeFigureOut">
              <a:rPr lang="es-ES" smtClean="0"/>
              <a:pPr/>
              <a:t>23/11/2012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4C147-F9EE-4AC4-A1BC-07FF793ECAF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81B8F-C2A2-4007-A386-1DF1AEDBAC17}" type="datetimeFigureOut">
              <a:rPr lang="es-ES" smtClean="0"/>
              <a:pPr/>
              <a:t>23/11/2012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4C147-F9EE-4AC4-A1BC-07FF793ECAF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81B8F-C2A2-4007-A386-1DF1AEDBAC17}" type="datetimeFigureOut">
              <a:rPr lang="es-ES" smtClean="0"/>
              <a:pPr/>
              <a:t>23/11/2012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4C147-F9EE-4AC4-A1BC-07FF793ECAF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81B8F-C2A2-4007-A386-1DF1AEDBAC17}" type="datetimeFigureOut">
              <a:rPr lang="es-ES" smtClean="0"/>
              <a:pPr/>
              <a:t>23/11/2012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4C147-F9EE-4AC4-A1BC-07FF793ECAF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81B8F-C2A2-4007-A386-1DF1AEDBAC17}" type="datetimeFigureOut">
              <a:rPr lang="es-ES" smtClean="0"/>
              <a:pPr/>
              <a:t>23/11/2012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4C147-F9EE-4AC4-A1BC-07FF793ECAF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81B8F-C2A2-4007-A386-1DF1AEDBAC17}" type="datetimeFigureOut">
              <a:rPr lang="es-ES" smtClean="0"/>
              <a:pPr/>
              <a:t>23/11/2012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4C147-F9EE-4AC4-A1BC-07FF793ECAF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81B8F-C2A2-4007-A386-1DF1AEDBAC17}" type="datetimeFigureOut">
              <a:rPr lang="es-ES" smtClean="0"/>
              <a:pPr/>
              <a:t>23/11/2012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4C147-F9EE-4AC4-A1BC-07FF793ECAF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81B8F-C2A2-4007-A386-1DF1AEDBAC17}" type="datetimeFigureOut">
              <a:rPr lang="es-ES" smtClean="0"/>
              <a:pPr/>
              <a:t>23/11/2012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4C147-F9EE-4AC4-A1BC-07FF793ECAF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08E371-6D4B-4FBC-8283-8EC8FCC2573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681B8F-C2A2-4007-A386-1DF1AEDBAC17}" type="datetimeFigureOut">
              <a:rPr lang="es-ES" smtClean="0"/>
              <a:pPr/>
              <a:t>23/11/2012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94C147-F9EE-4AC4-A1BC-07FF793ECAF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653DDE4-4C87-4A0E-8008-8055E7739A0C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TEXTURAS\4a33936e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23528" y="3645024"/>
            <a:ext cx="201622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200" b="1" dirty="0" smtClean="0"/>
              <a:t>Canción: Jamás</a:t>
            </a:r>
            <a:endParaRPr lang="es-ES" sz="2200" b="1" dirty="0"/>
          </a:p>
        </p:txBody>
      </p:sp>
      <p:sp>
        <p:nvSpPr>
          <p:cNvPr id="6" name="5 CuadroTexto"/>
          <p:cNvSpPr txBox="1"/>
          <p:nvPr/>
        </p:nvSpPr>
        <p:spPr>
          <a:xfrm>
            <a:off x="395536" y="4005064"/>
            <a:ext cx="180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b="1" dirty="0" smtClean="0"/>
              <a:t>Interprete</a:t>
            </a:r>
          </a:p>
          <a:p>
            <a:pPr algn="ctr"/>
            <a:r>
              <a:rPr lang="es-ES" sz="2200" b="1" dirty="0" smtClean="0"/>
              <a:t>Camilo Sexto</a:t>
            </a:r>
            <a:endParaRPr lang="es-ES" sz="2200" b="1" dirty="0"/>
          </a:p>
        </p:txBody>
      </p:sp>
      <p:pic>
        <p:nvPicPr>
          <p:cNvPr id="1027" name="Picture 3" descr="C:\Users\Usuario\Downloads\camilo%20sesto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4797152"/>
            <a:ext cx="964084" cy="1052493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3707904" y="6165304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atin typeface="Aharoni" pitchFamily="2" charset="-79"/>
                <a:cs typeface="Aharoni" pitchFamily="2" charset="-79"/>
              </a:rPr>
              <a:t>AUTOMATICO</a:t>
            </a:r>
            <a:endParaRPr lang="es-ES" sz="28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527984" y="2708920"/>
            <a:ext cx="25314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JAMÁS</a:t>
            </a:r>
            <a:endParaRPr lang="es-E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1028" name="Picture 4" descr="C:\Users\Usuario\Downloads\tt8506484fltt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128" y="1340768"/>
            <a:ext cx="2277988" cy="792088"/>
          </a:xfrm>
          <a:prstGeom prst="rect">
            <a:avLst/>
          </a:prstGeom>
          <a:noFill/>
        </p:spPr>
      </p:pic>
      <p:pic>
        <p:nvPicPr>
          <p:cNvPr id="1029" name="Picture 5" descr="C:\Users\Usuario\Documents\AWALPAPERS BONITOS\FIRMAS DE TOMAS\fff66a26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27784" y="5157192"/>
            <a:ext cx="847725" cy="94297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wheel/>
    <p:sndAc>
      <p:stSnd>
        <p:snd r:embed="rId2" name="Camilo Sesto - Jam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AIME-NOI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wheel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14-4-2012\1c137048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907704" y="4869160"/>
            <a:ext cx="51125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</a:rPr>
              <a:t>Que no me falte tu cuerpo jamás, </a:t>
            </a:r>
            <a:r>
              <a:rPr lang="es-ES" sz="2400" b="1" dirty="0" smtClean="0">
                <a:solidFill>
                  <a:srgbClr val="FFFF00"/>
                </a:solidFill>
              </a:rPr>
              <a:t>jamás, ni </a:t>
            </a:r>
            <a:r>
              <a:rPr lang="es-ES" sz="2400" b="1" dirty="0">
                <a:solidFill>
                  <a:srgbClr val="FFFF00"/>
                </a:solidFill>
              </a:rPr>
              <a:t>el calor de tu forma de amar, </a:t>
            </a:r>
            <a:r>
              <a:rPr lang="es-ES" sz="2400" b="1" dirty="0" smtClean="0">
                <a:solidFill>
                  <a:srgbClr val="FFFF00"/>
                </a:solidFill>
              </a:rPr>
              <a:t>jamás</a:t>
            </a:r>
            <a:endParaRPr lang="es-ES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4000">
    <p:whee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14-4-2012\365bab9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419872" y="5661248"/>
            <a:ext cx="5400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/>
              <a:t>ni la ternura de tu </a:t>
            </a:r>
            <a:r>
              <a:rPr lang="es-ES" sz="2400" b="1" dirty="0" smtClean="0"/>
              <a:t>despertar, que </a:t>
            </a:r>
            <a:r>
              <a:rPr lang="es-ES" sz="2400" b="1" dirty="0"/>
              <a:t>no me falte jamás</a:t>
            </a:r>
            <a:r>
              <a:rPr lang="es-ES" sz="2400" b="1" dirty="0" smtClean="0"/>
              <a:t>...</a:t>
            </a:r>
            <a:endParaRPr lang="es-ES" sz="2400" b="1" dirty="0"/>
          </a:p>
        </p:txBody>
      </p:sp>
    </p:spTree>
  </p:cSld>
  <p:clrMapOvr>
    <a:masterClrMapping/>
  </p:clrMapOvr>
  <p:transition advTm="11000">
    <p:whee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wnloads\14-4-2012\d61d09d8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657671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</a:rPr>
              <a:t>Que tu cariño no sea fugaz, </a:t>
            </a:r>
            <a:r>
              <a:rPr lang="es-ES" sz="2400" b="1" dirty="0" smtClean="0">
                <a:solidFill>
                  <a:srgbClr val="FFFF00"/>
                </a:solidFill>
              </a:rPr>
              <a:t>jamás, Sin </a:t>
            </a:r>
            <a:r>
              <a:rPr lang="es-ES" sz="2400" b="1" dirty="0">
                <a:solidFill>
                  <a:srgbClr val="FFFF00"/>
                </a:solidFill>
              </a:rPr>
              <a:t>ti no habría encontrado esta paz, </a:t>
            </a:r>
            <a:r>
              <a:rPr lang="es-ES" sz="2400" b="1" dirty="0" smtClean="0">
                <a:solidFill>
                  <a:srgbClr val="FFFF00"/>
                </a:solidFill>
              </a:rPr>
              <a:t>jamás, Que </a:t>
            </a:r>
            <a:r>
              <a:rPr lang="es-ES" sz="2400" b="1" dirty="0">
                <a:solidFill>
                  <a:srgbClr val="FFFF00"/>
                </a:solidFill>
              </a:rPr>
              <a:t>me da calma y acaricia mi </a:t>
            </a:r>
            <a:r>
              <a:rPr lang="es-ES" sz="2400" b="1" dirty="0" smtClean="0">
                <a:solidFill>
                  <a:srgbClr val="FFFF00"/>
                </a:solidFill>
              </a:rPr>
              <a:t>alma, que </a:t>
            </a:r>
            <a:r>
              <a:rPr lang="es-ES" sz="2400" b="1" dirty="0">
                <a:solidFill>
                  <a:srgbClr val="FFFF00"/>
                </a:solidFill>
              </a:rPr>
              <a:t>no me faltes jamás</a:t>
            </a:r>
            <a:r>
              <a:rPr lang="es-ES" sz="2000" b="1" dirty="0" smtClean="0">
                <a:solidFill>
                  <a:srgbClr val="FFFF00"/>
                </a:solidFill>
              </a:rPr>
              <a:t>.</a:t>
            </a:r>
            <a:endParaRPr lang="es-ES" sz="2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27000">
    <p:whee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wnloads\14-4-2012\ffe60d7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83568" y="6021288"/>
            <a:ext cx="7848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</a:rPr>
              <a:t>Jamás, jamás he dejado de ser </a:t>
            </a:r>
            <a:r>
              <a:rPr lang="es-ES" sz="2400" b="1" dirty="0" smtClean="0">
                <a:solidFill>
                  <a:srgbClr val="FFFF00"/>
                </a:solidFill>
              </a:rPr>
              <a:t>tuyo, lo </a:t>
            </a:r>
            <a:r>
              <a:rPr lang="es-ES" sz="2400" b="1" dirty="0">
                <a:solidFill>
                  <a:srgbClr val="FFFF00"/>
                </a:solidFill>
              </a:rPr>
              <a:t>digo con orgullo, tuyo nada más</a:t>
            </a:r>
            <a:r>
              <a:rPr lang="es-ES" b="1" dirty="0" smtClean="0"/>
              <a:t>.</a:t>
            </a:r>
            <a:endParaRPr lang="es-ES" b="1" dirty="0"/>
          </a:p>
        </p:txBody>
      </p:sp>
    </p:spTree>
  </p:cSld>
  <p:clrMapOvr>
    <a:masterClrMapping/>
  </p:clrMapOvr>
  <p:transition advTm="15000"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Usuario\Downloads\14-4-2012\MUJERES Y HOMBRES JEPG\d26a3eab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539552" y="5517232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</a:rPr>
              <a:t>Jamás, </a:t>
            </a:r>
            <a:r>
              <a:rPr lang="es-ES" sz="2400" b="1" dirty="0" smtClean="0">
                <a:solidFill>
                  <a:srgbClr val="FFFF00"/>
                </a:solidFill>
              </a:rPr>
              <a:t>jamás, </a:t>
            </a:r>
            <a:r>
              <a:rPr lang="es-ES" sz="2400" b="1" dirty="0">
                <a:solidFill>
                  <a:srgbClr val="FFFF00"/>
                </a:solidFill>
              </a:rPr>
              <a:t>mis manos han </a:t>
            </a:r>
            <a:r>
              <a:rPr lang="es-ES" sz="2400" b="1" dirty="0" smtClean="0">
                <a:solidFill>
                  <a:srgbClr val="FFFF00"/>
                </a:solidFill>
              </a:rPr>
              <a:t>sentido, más </a:t>
            </a:r>
            <a:r>
              <a:rPr lang="es-ES" sz="2400" b="1" dirty="0">
                <a:solidFill>
                  <a:srgbClr val="FFFF00"/>
                </a:solidFill>
              </a:rPr>
              <a:t>piel que tu piel,</a:t>
            </a:r>
          </a:p>
          <a:p>
            <a:pPr algn="ctr"/>
            <a:r>
              <a:rPr lang="es-ES" sz="2400" b="1" dirty="0">
                <a:solidFill>
                  <a:srgbClr val="FFFF00"/>
                </a:solidFill>
              </a:rPr>
              <a:t>porque hasta en sueños he sido fiel</a:t>
            </a:r>
            <a:r>
              <a:rPr lang="es-ES" sz="2400" b="1" dirty="0" smtClean="0">
                <a:solidFill>
                  <a:srgbClr val="FFFF00"/>
                </a:solidFill>
              </a:rPr>
              <a:t>.</a:t>
            </a:r>
            <a:endParaRPr lang="es-ES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7000">
    <p:whee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wnloads\14-4-2012\MUJERES Y HOMBRES JEPG\1b1cfa8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7171" name="Picture 3" descr="C:\Users\Usuario\Downloads\14-4-2012\PNG MUJERES\fin-annee10-verocreati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11837" y="0"/>
            <a:ext cx="3332163" cy="3332163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475656" y="5445224"/>
            <a:ext cx="748883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b="1" dirty="0">
                <a:solidFill>
                  <a:srgbClr val="FFFF00"/>
                </a:solidFill>
              </a:rPr>
              <a:t>No dejare de quererte </a:t>
            </a:r>
            <a:r>
              <a:rPr lang="es-ES" sz="2200" b="1" dirty="0" smtClean="0">
                <a:solidFill>
                  <a:srgbClr val="FFFF00"/>
                </a:solidFill>
              </a:rPr>
              <a:t>jamás, jamás,  no </a:t>
            </a:r>
            <a:r>
              <a:rPr lang="es-ES" sz="2200" b="1" dirty="0">
                <a:solidFill>
                  <a:srgbClr val="FFFF00"/>
                </a:solidFill>
              </a:rPr>
              <a:t>dejaras de quererme </a:t>
            </a:r>
            <a:r>
              <a:rPr lang="es-ES" sz="2200" b="1" dirty="0" smtClean="0">
                <a:solidFill>
                  <a:srgbClr val="FFFF00"/>
                </a:solidFill>
              </a:rPr>
              <a:t>jamás, jamás, un </a:t>
            </a:r>
            <a:r>
              <a:rPr lang="es-ES" sz="2200" b="1" dirty="0">
                <a:solidFill>
                  <a:srgbClr val="FFFF00"/>
                </a:solidFill>
              </a:rPr>
              <a:t>amor sin cadenas, ni </a:t>
            </a:r>
            <a:r>
              <a:rPr lang="es-ES" sz="2200" b="1" dirty="0" smtClean="0">
                <a:solidFill>
                  <a:srgbClr val="FFFF00"/>
                </a:solidFill>
              </a:rPr>
              <a:t>edad, que </a:t>
            </a:r>
            <a:r>
              <a:rPr lang="es-ES" sz="2200" b="1" dirty="0">
                <a:solidFill>
                  <a:srgbClr val="FFFF00"/>
                </a:solidFill>
              </a:rPr>
              <a:t>no me faltes jamás</a:t>
            </a:r>
            <a:r>
              <a:rPr lang="es-ES" sz="2200" b="1" dirty="0" smtClean="0">
                <a:solidFill>
                  <a:srgbClr val="FFFF00"/>
                </a:solidFill>
              </a:rPr>
              <a:t>,</a:t>
            </a:r>
            <a:endParaRPr lang="es-ES" sz="22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3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6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539552" y="5517232"/>
            <a:ext cx="53285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</a:rPr>
              <a:t>Jamás, jamás he dejado de ser </a:t>
            </a:r>
            <a:r>
              <a:rPr lang="es-ES" sz="2400" b="1" dirty="0" smtClean="0">
                <a:solidFill>
                  <a:srgbClr val="FFFF00"/>
                </a:solidFill>
              </a:rPr>
              <a:t>tuyo, lo </a:t>
            </a:r>
            <a:r>
              <a:rPr lang="es-ES" sz="2400" b="1" dirty="0">
                <a:solidFill>
                  <a:srgbClr val="FFFF00"/>
                </a:solidFill>
              </a:rPr>
              <a:t>digo con orgullo, tuyo nada mas</a:t>
            </a:r>
            <a:r>
              <a:rPr lang="es-ES" sz="2400" b="1" dirty="0" smtClean="0">
                <a:solidFill>
                  <a:srgbClr val="FFFF00"/>
                </a:solidFill>
              </a:rPr>
              <a:t>.</a:t>
            </a:r>
            <a:endParaRPr lang="es-ES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5000">
    <p:whee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1619672" y="5589240"/>
            <a:ext cx="60486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</a:rPr>
              <a:t>Jamás, </a:t>
            </a:r>
            <a:r>
              <a:rPr lang="es-ES" sz="2400" b="1" dirty="0" smtClean="0">
                <a:solidFill>
                  <a:srgbClr val="FFFF00"/>
                </a:solidFill>
              </a:rPr>
              <a:t>jamás, Mis </a:t>
            </a:r>
            <a:r>
              <a:rPr lang="es-ES" sz="2400" b="1" dirty="0">
                <a:solidFill>
                  <a:srgbClr val="FFFF00"/>
                </a:solidFill>
              </a:rPr>
              <a:t>manos han </a:t>
            </a:r>
            <a:r>
              <a:rPr lang="es-ES" sz="2400" b="1" dirty="0" smtClean="0">
                <a:solidFill>
                  <a:srgbClr val="FFFF00"/>
                </a:solidFill>
              </a:rPr>
              <a:t>sentido, Mas </a:t>
            </a:r>
            <a:r>
              <a:rPr lang="es-ES" sz="2400" b="1" dirty="0">
                <a:solidFill>
                  <a:srgbClr val="FFFF00"/>
                </a:solidFill>
              </a:rPr>
              <a:t>piel que tu </a:t>
            </a:r>
            <a:r>
              <a:rPr lang="es-ES" sz="2400" b="1" dirty="0" smtClean="0">
                <a:solidFill>
                  <a:srgbClr val="FFFF00"/>
                </a:solidFill>
              </a:rPr>
              <a:t>piel Porque </a:t>
            </a:r>
            <a:r>
              <a:rPr lang="es-ES" sz="2400" b="1" dirty="0">
                <a:solidFill>
                  <a:srgbClr val="FFFF00"/>
                </a:solidFill>
              </a:rPr>
              <a:t>hasta en </a:t>
            </a:r>
            <a:r>
              <a:rPr lang="es-ES" sz="2400" b="1" dirty="0" smtClean="0">
                <a:solidFill>
                  <a:srgbClr val="FFFF00"/>
                </a:solidFill>
              </a:rPr>
              <a:t>sueños, Te </a:t>
            </a:r>
            <a:r>
              <a:rPr lang="es-ES" sz="2400" b="1" dirty="0">
                <a:solidFill>
                  <a:srgbClr val="FFFF00"/>
                </a:solidFill>
              </a:rPr>
              <a:t>he sido fiel, </a:t>
            </a:r>
          </a:p>
        </p:txBody>
      </p:sp>
    </p:spTree>
  </p:cSld>
  <p:clrMapOvr>
    <a:masterClrMapping/>
  </p:clrMapOvr>
  <p:transition advTm="16000">
    <p:whee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1619672" y="4869160"/>
            <a:ext cx="60486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</a:rPr>
              <a:t>Que no me falte tu cuerpo </a:t>
            </a:r>
            <a:r>
              <a:rPr lang="es-ES" sz="2400" b="1" dirty="0" smtClean="0">
                <a:solidFill>
                  <a:srgbClr val="FFFF00"/>
                </a:solidFill>
              </a:rPr>
              <a:t>jamás, jamás,  tus </a:t>
            </a:r>
            <a:r>
              <a:rPr lang="es-ES" sz="2400" b="1" dirty="0">
                <a:solidFill>
                  <a:srgbClr val="FFFF00"/>
                </a:solidFill>
              </a:rPr>
              <a:t>risas ni tus silencios jamás </a:t>
            </a:r>
            <a:r>
              <a:rPr lang="es-ES" sz="2400" b="1" dirty="0" smtClean="0">
                <a:solidFill>
                  <a:srgbClr val="FFFF00"/>
                </a:solidFill>
              </a:rPr>
              <a:t>, jamás,  que </a:t>
            </a:r>
            <a:r>
              <a:rPr lang="es-ES" sz="2400" b="1" dirty="0">
                <a:solidFill>
                  <a:srgbClr val="FFFF00"/>
                </a:solidFill>
              </a:rPr>
              <a:t>no me falten tus besos jamás, </a:t>
            </a:r>
            <a:r>
              <a:rPr lang="es-ES" sz="2400" b="1" dirty="0" smtClean="0">
                <a:solidFill>
                  <a:srgbClr val="FFFF00"/>
                </a:solidFill>
              </a:rPr>
              <a:t>jamás</a:t>
            </a:r>
            <a:r>
              <a:rPr lang="es" sz="2400" b="1" dirty="0" smtClean="0">
                <a:solidFill>
                  <a:srgbClr val="FFFF00"/>
                </a:solidFill>
              </a:rPr>
              <a:t>, </a:t>
            </a:r>
            <a:r>
              <a:rPr lang="es-ES" sz="2400" b="1" dirty="0" smtClean="0">
                <a:solidFill>
                  <a:srgbClr val="FFFF00"/>
                </a:solidFill>
              </a:rPr>
              <a:t>que </a:t>
            </a:r>
            <a:r>
              <a:rPr lang="es-ES" sz="2400" b="1" dirty="0">
                <a:solidFill>
                  <a:srgbClr val="FFFF00"/>
                </a:solidFill>
              </a:rPr>
              <a:t>no me </a:t>
            </a:r>
            <a:r>
              <a:rPr lang="es-ES" sz="2400" b="1" dirty="0" smtClean="0">
                <a:solidFill>
                  <a:srgbClr val="FFFF00"/>
                </a:solidFill>
              </a:rPr>
              <a:t>falte</a:t>
            </a:r>
            <a:endParaRPr lang="es-ES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9000">
    <p:whee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281</Words>
  <Application>Microsoft Office PowerPoint</Application>
  <PresentationFormat>Presentación en pantalla (4:3)</PresentationFormat>
  <Paragraphs>43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17</cp:revision>
  <dcterms:created xsi:type="dcterms:W3CDTF">2012-05-05T10:54:40Z</dcterms:created>
  <dcterms:modified xsi:type="dcterms:W3CDTF">2012-11-23T10:18:55Z</dcterms:modified>
</cp:coreProperties>
</file>