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QQyQbpKaj8qH87BDtQj0g" hashData="SvUZU5KQnB8Qc6oRP9u+Bb5f9b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00"/>
    <a:srgbClr val="FF3300"/>
    <a:srgbClr val="00FF00"/>
    <a:srgbClr val="0066FF"/>
    <a:srgbClr val="FFCC99"/>
    <a:srgbClr val="FF0066"/>
    <a:srgbClr val="CC0000"/>
    <a:srgbClr val="0000FF"/>
    <a:srgbClr val="FFCC66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673" autoAdjust="0"/>
  </p:normalViewPr>
  <p:slideViewPr>
    <p:cSldViewPr>
      <p:cViewPr>
        <p:scale>
          <a:sx n="47" d="100"/>
          <a:sy n="47" d="100"/>
        </p:scale>
        <p:origin x="-14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60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EEDB44AC-1505-43C2-9424-AE3AB69CDEC7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B44AC-1505-43C2-9424-AE3AB69CDEC7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B44AC-1505-43C2-9424-AE3AB69CDEC7}" type="slidenum">
              <a:rPr lang="es-ES" smtClean="0"/>
              <a:pPr/>
              <a:t>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07FF60-C30B-40C0-B910-F6F870EB35B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5D44A-D7B8-43B2-AA13-7146227AD8C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7479B-441E-43DF-BD0B-A6FC3DEA50C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4F975-352F-4536-A480-A4AC014F60A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1A3DE-7D37-458A-B6F1-C14113422FE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44FE4B-4C55-48AD-9346-0D92E9602F4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EE240-1C24-4273-9B31-5F4748C2AEB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FC65D-E7CC-4E39-A264-A4B5EA36757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7F2BD0-2B6A-467F-94CC-3DA7180CBA9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E0A18-8D7F-497D-9A73-423BDD3266D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76C3F6-5895-44F1-999F-2F15DBA0642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DBA1A-2379-42B1-85B7-22489C233D5E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advClick="0" advTm="19700">
    <p:sndAc>
      <p:stSnd>
        <p:snd r:embed="rId1" name="(charles aznavour)-isabell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D42716FB-26AD-415D-9472-4F053004C300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9700">
    <p:sndAc>
      <p:stSnd>
        <p:snd r:embed="rId13" name="(charles aznavour)-isabelle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6BFB85-0A4F-43C7-9AAC-40D1D5DCAF91}" type="slidenum">
              <a:rPr lang="es-ES_tradnl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9700">
    <p:sndAc>
      <p:stSnd>
        <p:snd r:embed="rId3" name="(charles aznavour)-isabelle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 descr="C:\Documents and Settings\Administrador\Mis documentos\imágenes\Charles_Aznavour_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Charles_Aznavour_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imágenes\Charles_Aznavour_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41191" y="0"/>
            <a:ext cx="2702809" cy="24384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Mis documentos\imágenes\Charles_Aznavour_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Charles_Aznavour_1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Charles_Aznavour_1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Charles_Aznavour_1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Charles_Aznavour_1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Charles_Aznavour_1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41190" y="4857760"/>
            <a:ext cx="2702809" cy="2000240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Mis documentos\imágenes\Charles_Aznavour_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6" name="Picture 2" descr="C:\Documents and Settings\Administrador\Mis documentos\imágenes\Charles_Aznavour_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Mis documentos\imágenes\Charles_Aznavour_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42631" y="0"/>
            <a:ext cx="3257550" cy="24384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Mis documentos\imágenes\Charles_Aznavour_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19" name="Picture 4" descr="C:\Documents and Settings\Administrador\Mis documentos\imágenes\Charles_Aznavour_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41191" y="0"/>
            <a:ext cx="2702809" cy="2438400"/>
          </a:xfrm>
          <a:prstGeom prst="rect">
            <a:avLst/>
          </a:prstGeom>
          <a:noFill/>
        </p:spPr>
      </p:pic>
      <p:pic>
        <p:nvPicPr>
          <p:cNvPr id="20" name="Picture 4" descr="C:\Documents and Settings\Administrador\Mis documentos\imágenes\Charles_Aznavour_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41191" y="0"/>
            <a:ext cx="2702809" cy="2438400"/>
          </a:xfrm>
          <a:prstGeom prst="rect">
            <a:avLst/>
          </a:prstGeom>
          <a:noFill/>
        </p:spPr>
      </p:pic>
      <p:pic>
        <p:nvPicPr>
          <p:cNvPr id="21" name="Picture 5" descr="C:\Documents and Settings\Administrador\Mis documentos\imágenes\Charles_Aznavour_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2" name="Picture 5" descr="C:\Documents and Settings\Administrador\Mis documentos\imágenes\Charles_Aznavour_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428868"/>
            <a:ext cx="3248025" cy="2438400"/>
          </a:xfrm>
          <a:prstGeom prst="rect">
            <a:avLst/>
          </a:prstGeom>
          <a:noFill/>
        </p:spPr>
      </p:pic>
      <p:pic>
        <p:nvPicPr>
          <p:cNvPr id="23" name="Picture 6" descr="C:\Documents and Settings\Administrador\Mis documentos\imágenes\Charles_Aznavour_1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4" name="Picture 6" descr="C:\Documents and Settings\Administrador\Mis documentos\imágenes\Charles_Aznavour_1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25" name="Picture 7" descr="C:\Documents and Settings\Administrador\Mis documentos\imágenes\Charles_Aznavour_1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6" name="Picture 7" descr="C:\Documents and Settings\Administrador\Mis documentos\imágenes\Charles_Aznavour_1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27" name="Picture 8" descr="C:\Documents and Settings\Administrador\Mis documentos\imágenes\Charles_Aznavour_1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28" name="Picture 8" descr="C:\Documents and Settings\Administrador\Mis documentos\imágenes\Charles_Aznavour_1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57760"/>
            <a:ext cx="3248025" cy="2000240"/>
          </a:xfrm>
          <a:prstGeom prst="rect">
            <a:avLst/>
          </a:prstGeom>
          <a:noFill/>
        </p:spPr>
      </p:pic>
      <p:pic>
        <p:nvPicPr>
          <p:cNvPr id="29" name="Picture 9" descr="C:\Documents and Settings\Administrador\Mis documentos\imágenes\Charles_Aznavour_1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30" name="Picture 9" descr="C:\Documents and Settings\Administrador\Mis documentos\imágenes\Charles_Aznavour_1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31" name="Picture 10" descr="C:\Documents and Settings\Administrador\Mis documentos\imágenes\Charles_Aznavour_1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41191" y="4857760"/>
            <a:ext cx="2702809" cy="2000240"/>
          </a:xfrm>
          <a:prstGeom prst="rect">
            <a:avLst/>
          </a:prstGeom>
          <a:noFill/>
        </p:spPr>
      </p:pic>
      <p:pic>
        <p:nvPicPr>
          <p:cNvPr id="32" name="Picture 10" descr="C:\Documents and Settings\Administrador\Mis documentos\imágenes\Charles_Aznavour_1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41191" y="4857760"/>
            <a:ext cx="2702809" cy="2000240"/>
          </a:xfrm>
          <a:prstGeom prst="rect">
            <a:avLst/>
          </a:prstGeom>
          <a:noFill/>
        </p:spPr>
      </p:pic>
      <p:sp>
        <p:nvSpPr>
          <p:cNvPr id="33" name="32 CuadroTexto"/>
          <p:cNvSpPr txBox="1"/>
          <p:nvPr/>
        </p:nvSpPr>
        <p:spPr>
          <a:xfrm>
            <a:off x="571472" y="928670"/>
            <a:ext cx="42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Charles Aznavour</a:t>
            </a:r>
            <a:endParaRPr lang="en-US" sz="3200" b="1" dirty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1357290" y="1500174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Isabelle</a:t>
            </a:r>
            <a:endParaRPr lang="en-US" sz="2400" b="1" dirty="0">
              <a:solidFill>
                <a:schemeClr val="bg1"/>
              </a:solidFill>
              <a:effectLst>
                <a:glow rad="228600">
                  <a:srgbClr val="FF0000"/>
                </a:glow>
              </a:effectLst>
              <a:latin typeface="Lucida Calligraphy" pitchFamily="66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3" name="42 CuadroTexto"/>
          <p:cNvSpPr txBox="1"/>
          <p:nvPr/>
        </p:nvSpPr>
        <p:spPr>
          <a:xfrm>
            <a:off x="814386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800099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" name="Picture 8" descr="PkRU.gif (9741 bytes)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643802" y="6268660"/>
            <a:ext cx="460362" cy="287727"/>
          </a:xfrm>
          <a:prstGeom prst="rect">
            <a:avLst/>
          </a:prstGeom>
          <a:noFill/>
        </p:spPr>
      </p:pic>
      <p:sp>
        <p:nvSpPr>
          <p:cNvPr id="46" name="45 Rectángulo"/>
          <p:cNvSpPr/>
          <p:nvPr/>
        </p:nvSpPr>
        <p:spPr>
          <a:xfrm>
            <a:off x="3786182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4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75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86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7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400"/>
                            </p:stCondLst>
                            <p:childTnLst>
                              <p:par>
                                <p:cTn id="13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400"/>
                            </p:stCondLst>
                            <p:childTnLst>
                              <p:par>
                                <p:cTn id="1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34" grpId="0"/>
      <p:bldP spid="34" grpId="1"/>
      <p:bldP spid="38" grpId="0"/>
      <p:bldP spid="43" grpId="0"/>
      <p:bldP spid="44" grpId="0"/>
      <p:bldP spid="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527175" y="46783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dirty="0"/>
          </a:p>
        </p:txBody>
      </p:sp>
      <p:pic>
        <p:nvPicPr>
          <p:cNvPr id="1026" name="Picture 2" descr="C:\Documents and Settings\Administrador\Escritorio\1325416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900113" y="1196975"/>
            <a:ext cx="2232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Tenía yo sin ti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3000364" y="1214422"/>
            <a:ext cx="29289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corazón dormido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3492500" y="2636838"/>
            <a:ext cx="172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pensaba que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5214942" y="2643182"/>
            <a:ext cx="35004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jamás podría despertar</a:t>
            </a:r>
          </a:p>
        </p:txBody>
      </p:sp>
    </p:spTree>
  </p:cSld>
  <p:clrMapOvr>
    <a:masterClrMapping/>
  </p:clrMapOvr>
  <p:transition advClick="0" advTm="19700">
    <p:sndAc>
      <p:stSnd>
        <p:snd r:embed="rId3" name="(charles aznavour)-isabe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10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7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3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7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2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133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5084763"/>
            <a:ext cx="8229600" cy="1143000"/>
          </a:xfrm>
        </p:spPr>
        <p:txBody>
          <a:bodyPr/>
          <a:lstStyle/>
          <a:p>
            <a:r>
              <a:rPr lang="es-E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GulimChe" pitchFamily="49" charset="-127"/>
              </a:rPr>
              <a:t>.</a:t>
            </a:r>
          </a:p>
        </p:txBody>
      </p:sp>
      <p:pic>
        <p:nvPicPr>
          <p:cNvPr id="10242" name="Picture 2" descr="C:\Documents and Settings\Administrador\Escritorio\131382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3643306" y="714356"/>
            <a:ext cx="31749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al escuchar tu voz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5715008" y="1785926"/>
            <a:ext cx="25035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corriendo desperté</a:t>
            </a: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286116" y="2928934"/>
            <a:ext cx="339089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ha vuelto a mi el amor</a:t>
            </a: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4714876" y="4357694"/>
            <a:ext cx="36179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más fuerte aún, que ayer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43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0" grpId="0"/>
      <p:bldP spid="14352" grpId="0"/>
      <p:bldP spid="143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83" name="Picture 23" descr="Women - Gothic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1187450" y="836613"/>
            <a:ext cx="12969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1908175" y="1844675"/>
            <a:ext cx="12239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755650" y="2781300"/>
            <a:ext cx="1511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1908175" y="350043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1042988" y="4797425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4643438" y="765175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5940425" y="1428736"/>
            <a:ext cx="24892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Isabelle, mi amor</a:t>
            </a: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2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2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3" grpId="0"/>
      <p:bldP spid="15374" grpId="0"/>
      <p:bldP spid="15375" grpId="0"/>
      <p:bldP spid="15376" grpId="0"/>
      <p:bldP spid="15377" grpId="0"/>
      <p:bldP spid="15378" grpId="0"/>
      <p:bldP spid="153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3100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785786" y="1214422"/>
            <a:ext cx="3000396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Igual que la raíz</a:t>
            </a:r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1785918" y="2214554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del árbol en la tierra,</a:t>
            </a:r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785786" y="3286124"/>
            <a:ext cx="360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estás dentro de mi</a:t>
            </a:r>
          </a:p>
        </p:txBody>
      </p:sp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2000232" y="4357694"/>
            <a:ext cx="3095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fundida con mi piel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/>
      <p:bldP spid="16399" grpId="0"/>
      <p:bldP spid="16400" grpId="0"/>
      <p:bldP spid="164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33370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5929322" y="1214422"/>
            <a:ext cx="295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Tan dentro estás amor</a:t>
            </a: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5072066" y="2285992"/>
            <a:ext cx="2773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cuando tú te vas</a:t>
            </a: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5929322" y="3286124"/>
            <a:ext cx="288924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se queda en mi tu voz</a:t>
            </a:r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5000628" y="4357694"/>
            <a:ext cx="2879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gritando más y más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7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17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3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2" grpId="0"/>
      <p:bldP spid="174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57" name="Picture 25" descr="Women - Gothic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611188" y="765175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Isabelle,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1785918" y="785794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755650" y="2781300"/>
            <a:ext cx="2376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Isabelle, Isabelle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6011863" y="1844675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4787900" y="765175"/>
            <a:ext cx="1728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5867400" y="3068638"/>
            <a:ext cx="2519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Isabelle, mi amor</a:t>
            </a:r>
          </a:p>
        </p:txBody>
      </p:sp>
      <p:sp>
        <p:nvSpPr>
          <p:cNvPr id="18453" name="Text Box 21"/>
          <p:cNvSpPr txBox="1">
            <a:spLocks noChangeArrowheads="1"/>
          </p:cNvSpPr>
          <p:nvPr/>
        </p:nvSpPr>
        <p:spPr bwMode="auto">
          <a:xfrm>
            <a:off x="395288" y="4149725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Isabelle, Isabelle, Isabelle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30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30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/>
      <p:bldP spid="18441" grpId="0"/>
      <p:bldP spid="18442" grpId="0"/>
      <p:bldP spid="18447" grpId="0"/>
      <p:bldP spid="18448" grpId="0"/>
      <p:bldP spid="18450" grpId="0"/>
      <p:bldP spid="184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81671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1331913" y="692150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Las horas junto a ti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4572000" y="1700213"/>
            <a:ext cx="3382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son rápidos segundos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2987675" y="2997200"/>
            <a:ext cx="2592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día sin tu amor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5003800" y="4437063"/>
            <a:ext cx="273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 una eternidad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7" grpId="0"/>
      <p:bldP spid="19468" grpId="0"/>
      <p:bldP spid="194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85809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643570" y="857232"/>
            <a:ext cx="30972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Pues cuando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 no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estás</a:t>
            </a: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1428728" y="1428736"/>
            <a:ext cx="3022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queda nada en mi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5429256" y="2214554"/>
            <a:ext cx="3241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el alma se me va</a:t>
            </a:r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1692275" y="3357563"/>
            <a:ext cx="3311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detrás, detrás de ti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  <p:bldP spid="20487" grpId="0"/>
      <p:bldP spid="20488" grpId="0"/>
      <p:bldP spid="2048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130527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755650" y="1052513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2339974" y="1857364"/>
            <a:ext cx="11604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323850" y="263683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Isabelle, no 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2124075" y="3643314"/>
            <a:ext cx="173354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Isabelle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468313" y="4581525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</a:t>
            </a: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4427538" y="5805488"/>
            <a:ext cx="2665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Isabelle, mi amor</a:t>
            </a: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900113" y="45815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1835150" y="5589588"/>
            <a:ext cx="1800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Isabelle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2000"/>
                                        <p:tgtEl>
                                          <p:spTgt spid="21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2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3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  <p:bldP spid="21512" grpId="0"/>
      <p:bldP spid="21513" grpId="0"/>
      <p:bldP spid="21514" grpId="0"/>
      <p:bldP spid="21516" grpId="0"/>
      <p:bldP spid="21518" grpId="0"/>
      <p:bldP spid="215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87829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3500430" y="857232"/>
            <a:ext cx="24955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</a:t>
            </a:r>
            <a:r>
              <a:rPr lang="es-E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vives en la luz</a:t>
            </a:r>
          </a:p>
        </p:txBody>
      </p:sp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3428992" y="1928802"/>
            <a:ext cx="27479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yo en las tinieblas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4286248" y="3143248"/>
            <a:ext cx="25003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tú </a:t>
            </a:r>
            <a:r>
              <a:rPr lang="es-E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mueres por mi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4357686" y="3929066"/>
            <a:ext cx="21732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muero por ti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8" presetClass="entr" presetSubtype="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2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/>
      <p:bldP spid="22542" grpId="0"/>
      <p:bldP spid="22544" grpId="0"/>
      <p:bldP spid="225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13332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357158" y="1428736"/>
            <a:ext cx="28162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vasta con besar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2857488" y="2071678"/>
            <a:ext cx="271464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tu sombra nada más</a:t>
            </a:r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611188" y="2781300"/>
            <a:ext cx="252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vasta con saber</a:t>
            </a:r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3071802" y="3714752"/>
            <a:ext cx="31575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un día me querrás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23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2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235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5084763"/>
            <a:ext cx="8229600" cy="1143000"/>
          </a:xfrm>
        </p:spPr>
        <p:txBody>
          <a:bodyPr/>
          <a:lstStyle/>
          <a:p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GulimChe" pitchFamily="49" charset="-127"/>
              </a:rPr>
              <a:t>.</a:t>
            </a:r>
          </a:p>
        </p:txBody>
      </p:sp>
      <p:pic>
        <p:nvPicPr>
          <p:cNvPr id="8194" name="Picture 2" descr="C:\Documents and Settings\Administrador\Escritorio\13167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1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7572396" y="6072206"/>
            <a:ext cx="1258887" cy="428628"/>
          </a:xfrm>
        </p:spPr>
        <p:txBody>
          <a:bodyPr/>
          <a:lstStyle/>
          <a:p>
            <a:pPr algn="r">
              <a:buFontTx/>
              <a:buNone/>
            </a:pPr>
            <a:r>
              <a:rPr lang="es-E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Roberto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116013" y="1052513"/>
            <a:ext cx="11509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2571736" y="2071678"/>
            <a:ext cx="13731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1042988" y="2997200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2627313" y="3500438"/>
            <a:ext cx="12239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24589" name="Text Box 13"/>
          <p:cNvSpPr txBox="1">
            <a:spLocks noChangeArrowheads="1"/>
          </p:cNvSpPr>
          <p:nvPr/>
        </p:nvSpPr>
        <p:spPr bwMode="auto">
          <a:xfrm>
            <a:off x="971550" y="4508500"/>
            <a:ext cx="1150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</a:t>
            </a: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5357818" y="2714620"/>
            <a:ext cx="12081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 </a:t>
            </a:r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2484438" y="5229225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Isabelle </a:t>
            </a:r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6072198" y="3571876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amor</a:t>
            </a:r>
          </a:p>
        </p:txBody>
      </p:sp>
    </p:spTree>
  </p:cSld>
  <p:clrMapOvr>
    <a:masterClrMapping/>
  </p:clrMapOvr>
  <p:transition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2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uild="p"/>
      <p:bldP spid="24584" grpId="0"/>
      <p:bldP spid="24586" grpId="0"/>
      <p:bldP spid="24587" grpId="0"/>
      <p:bldP spid="24588" grpId="0"/>
      <p:bldP spid="24589" grpId="0"/>
      <p:bldP spid="24590" grpId="0"/>
      <p:bldP spid="24592" grpId="0"/>
      <p:bldP spid="2459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 dirty="0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dirty="0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1767</TotalTime>
  <Words>270</Words>
  <Application>Microsoft Office PowerPoint</Application>
  <PresentationFormat>Presentación en pantalla (4:3)</PresentationFormat>
  <Paragraphs>101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Diseño predeterminado</vt:lpstr>
      <vt:lpstr>1_Diseño predeterminado</vt:lpstr>
      <vt:lpstr>Diapositiva 1</vt:lpstr>
      <vt:lpstr>Diapositiva 2</vt:lpstr>
      <vt:lpstr>.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.</vt:lpstr>
      <vt:lpstr>Diapositiva 14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100</cp:revision>
  <dcterms:created xsi:type="dcterms:W3CDTF">2007-02-26T18:13:18Z</dcterms:created>
  <dcterms:modified xsi:type="dcterms:W3CDTF">2013-02-18T18:41:04Z</dcterms:modified>
</cp:coreProperties>
</file>