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80" r:id="rId4"/>
    <p:sldId id="262" r:id="rId5"/>
    <p:sldId id="275" r:id="rId6"/>
    <p:sldId id="271" r:id="rId7"/>
    <p:sldId id="258" r:id="rId8"/>
    <p:sldId id="259" r:id="rId9"/>
    <p:sldId id="277" r:id="rId10"/>
    <p:sldId id="266" r:id="rId11"/>
    <p:sldId id="265" r:id="rId12"/>
    <p:sldId id="264" r:id="rId13"/>
    <p:sldId id="261" r:id="rId14"/>
    <p:sldId id="278" r:id="rId15"/>
    <p:sldId id="267" r:id="rId16"/>
    <p:sldId id="276" r:id="rId17"/>
    <p:sldId id="268" r:id="rId18"/>
    <p:sldId id="260" r:id="rId19"/>
    <p:sldId id="279" r:id="rId20"/>
    <p:sldId id="270" r:id="rId21"/>
    <p:sldId id="274" r:id="rId22"/>
    <p:sldId id="263" r:id="rId23"/>
    <p:sldId id="282" r:id="rId24"/>
    <p:sldId id="273" r:id="rId25"/>
    <p:sldId id="281" r:id="rId26"/>
    <p:sldId id="283" r:id="rId27"/>
    <p:sldId id="256" r:id="rId2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4" autoAdjust="0"/>
    <p:restoredTop sz="94660"/>
  </p:normalViewPr>
  <p:slideViewPr>
    <p:cSldViewPr showGuides="1">
      <p:cViewPr varScale="1">
        <p:scale>
          <a:sx n="67" d="100"/>
          <a:sy n="67" d="100"/>
        </p:scale>
        <p:origin x="5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úsica Clásica Aranjuez Concert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988">
        <p15:prstTrans prst="curtains"/>
      </p:transition>
    </mc:Choice>
    <mc:Fallback>
      <p:transition spd="slow" advTm="69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" y="0"/>
            <a:ext cx="9137125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81000" y="2057400"/>
            <a:ext cx="8382000" cy="3657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92D050"/>
                </a:solidFill>
              </a:rPr>
              <a:t>INSTRUMENTOS DE CUERDA</a:t>
            </a:r>
            <a:endParaRPr lang="es-VE" sz="7200" b="1" dirty="0">
              <a:solidFill>
                <a:srgbClr val="92D05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04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943">
        <p14:honeycomb/>
      </p:transition>
    </mc:Choice>
    <mc:Fallback>
      <p:transition spd="slow" advTm="89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8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187">
        <p14:shred/>
      </p:transition>
    </mc:Choice>
    <mc:Fallback>
      <p:transition spd="slow" advTm="111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85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604">
        <p14:ripple/>
      </p:transition>
    </mc:Choice>
    <mc:Fallback>
      <p:transition spd="slow" advTm="66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090">
        <p14:switch dir="r"/>
      </p:transition>
    </mc:Choice>
    <mc:Fallback>
      <p:transition spd="slow" advTm="7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69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618">
        <p:blinds dir="vert"/>
      </p:transition>
    </mc:Choice>
    <mc:Fallback>
      <p:transition spd="slow" advTm="1261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0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417">
        <p14:gallery dir="l"/>
      </p:transition>
    </mc:Choice>
    <mc:Fallback>
      <p:transition spd="slow" advTm="64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721">
        <p14:prism/>
      </p:transition>
    </mc:Choice>
    <mc:Fallback>
      <p:transition spd="slow" advTm="67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39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3122">
        <p14:warp dir="in"/>
      </p:transition>
    </mc:Choice>
    <mc:Fallback>
      <p:transition spd="slow" advTm="131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3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4">
        <p14:ferris dir="l"/>
      </p:transition>
    </mc:Choice>
    <mc:Fallback>
      <p:transition spd="slow" advTm="109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8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117">
        <p14:flythrough/>
      </p:transition>
    </mc:Choice>
    <mc:Fallback>
      <p:transition spd="slow" advTm="81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552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113">
        <p14:doors dir="vert"/>
      </p:transition>
    </mc:Choice>
    <mc:Fallback>
      <p:transition spd="slow" advTm="71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93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3">
        <p14:prism isContent="1"/>
      </p:transition>
    </mc:Choice>
    <mc:Fallback>
      <p:transition spd="slow" advTm="72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4762"/>
            <a:ext cx="9120188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8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32">
        <p14:ferris dir="l"/>
      </p:transition>
    </mc:Choice>
    <mc:Fallback>
      <p:transition spd="slow" advTm="108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9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970">
        <p:split orient="vert"/>
      </p:transition>
    </mc:Choice>
    <mc:Fallback>
      <p:transition spd="slow" advTm="597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6"/>
            <a:ext cx="9144000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954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690">
        <p15:prstTrans prst="pageCurlDouble"/>
      </p:transition>
    </mc:Choice>
    <mc:Fallback>
      <p:transition spd="slow" advTm="66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1041">
        <p14:reveal/>
      </p:transition>
    </mc:Choice>
    <mc:Fallback>
      <p:transition spd="slow" advTm="110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439026"/>
      </p:ext>
    </p:extLst>
  </p:cSld>
  <p:clrMapOvr>
    <a:masterClrMapping/>
  </p:clrMapOvr>
  <p:transition spd="slow" advTm="7137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133">
        <p14:shred/>
      </p:transition>
    </mc:Choice>
    <mc:Fallback>
      <p:transition spd="slow" advTm="71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15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1069">
        <p14:pan dir="u"/>
      </p:transition>
    </mc:Choice>
    <mc:Fallback>
      <p:transition spd="slow" advTm="110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89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775">
        <p:checker/>
      </p:transition>
    </mc:Choice>
    <mc:Fallback>
      <p:transition spd="slow" advTm="5775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53060"/>
      </p:ext>
    </p:extLst>
  </p:cSld>
  <p:clrMapOvr>
    <a:masterClrMapping/>
  </p:clrMapOvr>
  <p:transition spd="slow" advTm="8577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422008"/>
      </p:ext>
    </p:extLst>
  </p:cSld>
  <p:clrMapOvr>
    <a:masterClrMapping/>
  </p:clrMapOvr>
  <p:transition spd="med" advTm="11246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74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979">
        <p15:prstTrans prst="wind"/>
      </p:transition>
    </mc:Choice>
    <mc:Fallback>
      <p:transition spd="slow" advTm="59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03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561">
        <p:split orient="vert"/>
      </p:transition>
    </mc:Choice>
    <mc:Fallback>
      <p:transition spd="slow" advTm="656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0"/>
            <a:ext cx="9144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4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427">
        <p15:prstTrans prst="prestige"/>
      </p:transition>
    </mc:Choice>
    <mc:Fallback>
      <p:transition spd="slow" advTm="64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521">
        <p14:vortex dir="r"/>
      </p:transition>
    </mc:Choice>
    <mc:Fallback>
      <p:transition spd="slow" advTm="75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</TotalTime>
  <Words>19</Words>
  <Application>Microsoft Office PowerPoint</Application>
  <PresentationFormat>Presentación en pantalla (4:3)</PresentationFormat>
  <Paragraphs>3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48</cp:revision>
  <cp:lastPrinted>1601-01-01T00:00:00Z</cp:lastPrinted>
  <dcterms:created xsi:type="dcterms:W3CDTF">2015-02-14T17:45:45Z</dcterms:created>
  <dcterms:modified xsi:type="dcterms:W3CDTF">2015-08-21T16:25:35Z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