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22"/>
  </p:notesMasterIdLst>
  <p:sldIdLst>
    <p:sldId id="276" r:id="rId3"/>
    <p:sldId id="257" r:id="rId4"/>
    <p:sldId id="258" r:id="rId5"/>
    <p:sldId id="273" r:id="rId6"/>
    <p:sldId id="260" r:id="rId7"/>
    <p:sldId id="261" r:id="rId8"/>
    <p:sldId id="264" r:id="rId9"/>
    <p:sldId id="262" r:id="rId10"/>
    <p:sldId id="265" r:id="rId11"/>
    <p:sldId id="266" r:id="rId12"/>
    <p:sldId id="263" r:id="rId13"/>
    <p:sldId id="267" r:id="rId14"/>
    <p:sldId id="268" r:id="rId15"/>
    <p:sldId id="272" r:id="rId16"/>
    <p:sldId id="270" r:id="rId17"/>
    <p:sldId id="271" r:id="rId18"/>
    <p:sldId id="275" r:id="rId19"/>
    <p:sldId id="278" r:id="rId20"/>
    <p:sldId id="279" r:id="rId21"/>
  </p:sldIdLst>
  <p:sldSz cx="9144000" cy="6858000" type="screen4x3"/>
  <p:notesSz cx="6858000" cy="9144000"/>
  <p:defaultTextStyle>
    <a:defPPr>
      <a:defRPr lang="nl-NL"/>
    </a:defPPr>
    <a:lvl1pPr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5pPr>
    <a:lvl6pPr marL="22860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6pPr>
    <a:lvl7pPr marL="27432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7pPr>
    <a:lvl8pPr marL="32004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8pPr>
    <a:lvl9pPr marL="36576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lZ6WEzQ+XQXa9a7fRIIS2A" hashData="mkFcMeTg5wV0xDaoOgG27vOklHI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199EB"/>
    <a:srgbClr val="CC9900"/>
    <a:srgbClr val="B0D5FE"/>
    <a:srgbClr val="66CCFF"/>
    <a:srgbClr val="3333FF"/>
    <a:srgbClr val="CC3300"/>
    <a:srgbClr val="0099FF"/>
    <a:srgbClr val="8B806D"/>
    <a:srgbClr val="BDBCA7"/>
    <a:srgbClr val="FFCC66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snapVertSplitter="1" vertBarState="minimized" horzBarState="maximized">
    <p:restoredLeft sz="10806" autoAdjust="0"/>
    <p:restoredTop sz="94693" autoAdjust="0"/>
  </p:normalViewPr>
  <p:slideViewPr>
    <p:cSldViewPr>
      <p:cViewPr varScale="1">
        <p:scale>
          <a:sx n="75" d="100"/>
          <a:sy n="75" d="100"/>
        </p:scale>
        <p:origin x="-846" y="-8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tableStyles" Target="tableStyles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viewProps" Target="view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presProps" Target="pres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 smtClean="0"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 smtClean="0"/>
            </a:lvl1pPr>
          </a:lstStyle>
          <a:p>
            <a:pPr>
              <a:defRPr/>
            </a:pPr>
            <a:fld id="{493417A7-6305-4D85-85FE-4DB86D88130C}" type="datetimeFigureOut">
              <a:rPr lang="es-ES"/>
              <a:pPr>
                <a:defRPr/>
              </a:pPr>
              <a:t>19/04/2014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s-ES" noProof="0" smtClean="0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noProof="0" smtClean="0"/>
              <a:t>Haga clic para modificar el estilo de texto del patrón</a:t>
            </a:r>
          </a:p>
          <a:p>
            <a:pPr lvl="1"/>
            <a:r>
              <a:rPr lang="es-ES" noProof="0" smtClean="0"/>
              <a:t>Segundo nivel</a:t>
            </a:r>
          </a:p>
          <a:p>
            <a:pPr lvl="2"/>
            <a:r>
              <a:rPr lang="es-ES" noProof="0" smtClean="0"/>
              <a:t>Tercer nivel</a:t>
            </a:r>
          </a:p>
          <a:p>
            <a:pPr lvl="3"/>
            <a:r>
              <a:rPr lang="es-ES" noProof="0" smtClean="0"/>
              <a:t>Cuarto nivel</a:t>
            </a:r>
          </a:p>
          <a:p>
            <a:pPr lvl="4"/>
            <a:r>
              <a:rPr lang="es-ES" noProof="0" smtClean="0"/>
              <a:t>Quinto nivel</a:t>
            </a: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 smtClean="0"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 smtClean="0"/>
            </a:lvl1pPr>
          </a:lstStyle>
          <a:p>
            <a:pPr>
              <a:defRPr/>
            </a:pPr>
            <a:fld id="{BF3AA8E4-72AB-44F0-B5B2-029F2BF83751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9459" name="2 Marcador de notas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s-ES" smtClean="0"/>
          </a:p>
        </p:txBody>
      </p:sp>
      <p:sp>
        <p:nvSpPr>
          <p:cNvPr id="19460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AC99DFB6-E469-46FC-BA4D-CD70497F1B06}" type="slidenum">
              <a:rPr lang="es-ES"/>
              <a:pPr/>
              <a:t>9</a:t>
            </a:fld>
            <a:endParaRPr lang="es-E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278A66A-1677-45BF-BF4F-84086343B5F2}" type="slidenum">
              <a:rPr lang="nl-NL"/>
              <a:pPr>
                <a:defRPr/>
              </a:pPr>
              <a:t>‹Nº›</a:t>
            </a:fld>
            <a:endParaRPr lang="nl-NL"/>
          </a:p>
        </p:txBody>
      </p:sp>
    </p:spTree>
  </p:cSld>
  <p:clrMapOvr>
    <a:masterClrMapping/>
  </p:clrMapOvr>
  <p:transition advClick="0" advTm="12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6270E0D-7E58-4555-9639-0A2BEA0D92F1}" type="slidenum">
              <a:rPr lang="nl-NL"/>
              <a:pPr>
                <a:defRPr/>
              </a:pPr>
              <a:t>‹Nº›</a:t>
            </a:fld>
            <a:endParaRPr lang="nl-NL"/>
          </a:p>
        </p:txBody>
      </p:sp>
    </p:spTree>
  </p:cSld>
  <p:clrMapOvr>
    <a:masterClrMapping/>
  </p:clrMapOvr>
  <p:transition advClick="0" advTm="12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FA30823-C636-489D-B129-FDABB54124FE}" type="slidenum">
              <a:rPr lang="nl-NL"/>
              <a:pPr>
                <a:defRPr/>
              </a:pPr>
              <a:t>‹Nº›</a:t>
            </a:fld>
            <a:endParaRPr lang="nl-NL"/>
          </a:p>
        </p:txBody>
      </p:sp>
    </p:spTree>
  </p:cSld>
  <p:clrMapOvr>
    <a:masterClrMapping/>
  </p:clrMapOvr>
  <p:transition advClick="0" advTm="12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F2E412B-0403-4E58-802B-27A28A8CCFA7}" type="slidenum">
              <a:rPr lang="nl-NL"/>
              <a:pPr>
                <a:defRPr/>
              </a:pPr>
              <a:t>‹Nº›</a:t>
            </a:fld>
            <a:endParaRPr lang="nl-NL"/>
          </a:p>
        </p:txBody>
      </p:sp>
    </p:spTree>
  </p:cSld>
  <p:clrMapOvr>
    <a:masterClrMapping/>
  </p:clrMapOvr>
  <p:transition advClick="0" advTm="12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D7389C9-A3F7-4037-8464-1BA17173435F}" type="slidenum">
              <a:rPr lang="nl-NL"/>
              <a:pPr>
                <a:defRPr/>
              </a:pPr>
              <a:t>‹Nº›</a:t>
            </a:fld>
            <a:endParaRPr lang="nl-NL"/>
          </a:p>
        </p:txBody>
      </p:sp>
    </p:spTree>
  </p:cSld>
  <p:clrMapOvr>
    <a:masterClrMapping/>
  </p:clrMapOvr>
  <p:transition advClick="0" advTm="12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D10DFFD-7FB4-4302-A591-67667ACEE340}" type="slidenum">
              <a:rPr lang="nl-NL"/>
              <a:pPr>
                <a:defRPr/>
              </a:pPr>
              <a:t>‹Nº›</a:t>
            </a:fld>
            <a:endParaRPr lang="nl-NL"/>
          </a:p>
        </p:txBody>
      </p:sp>
    </p:spTree>
  </p:cSld>
  <p:clrMapOvr>
    <a:masterClrMapping/>
  </p:clrMapOvr>
  <p:transition advClick="0" advTm="12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9EF0DDB-80A7-4D14-A78E-EC9378971451}" type="slidenum">
              <a:rPr lang="nl-NL"/>
              <a:pPr>
                <a:defRPr/>
              </a:pPr>
              <a:t>‹Nº›</a:t>
            </a:fld>
            <a:endParaRPr lang="nl-NL"/>
          </a:p>
        </p:txBody>
      </p:sp>
    </p:spTree>
  </p:cSld>
  <p:clrMapOvr>
    <a:masterClrMapping/>
  </p:clrMapOvr>
  <p:transition advClick="0" advTm="12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A77393A-338B-487E-95C3-A1216864A36E}" type="slidenum">
              <a:rPr lang="nl-NL"/>
              <a:pPr>
                <a:defRPr/>
              </a:pPr>
              <a:t>‹Nº›</a:t>
            </a:fld>
            <a:endParaRPr lang="nl-NL"/>
          </a:p>
        </p:txBody>
      </p:sp>
    </p:spTree>
  </p:cSld>
  <p:clrMapOvr>
    <a:masterClrMapping/>
  </p:clrMapOvr>
  <p:transition advClick="0" advTm="12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smtClean="0"/>
              <a:t>Haga clic en el icono para agregar una imagen</a:t>
            </a:r>
            <a:endParaRPr lang="es-ES" noProof="0" smtClean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A50D8A7-A31E-4470-97B8-A36D38FB2AE7}" type="slidenum">
              <a:rPr lang="nl-NL"/>
              <a:pPr>
                <a:defRPr/>
              </a:pPr>
              <a:t>‹Nº›</a:t>
            </a:fld>
            <a:endParaRPr lang="nl-NL"/>
          </a:p>
        </p:txBody>
      </p:sp>
    </p:spTree>
  </p:cSld>
  <p:clrMapOvr>
    <a:masterClrMapping/>
  </p:clrMapOvr>
  <p:transition advClick="0" advTm="12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D07EF55-592C-4C1E-A66E-234F9079BDB2}" type="slidenum">
              <a:rPr lang="nl-NL"/>
              <a:pPr>
                <a:defRPr/>
              </a:pPr>
              <a:t>‹Nº›</a:t>
            </a:fld>
            <a:endParaRPr lang="nl-NL"/>
          </a:p>
        </p:txBody>
      </p:sp>
    </p:spTree>
  </p:cSld>
  <p:clrMapOvr>
    <a:masterClrMapping/>
  </p:clrMapOvr>
  <p:transition advClick="0" advTm="12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515100" y="609600"/>
            <a:ext cx="1943100" cy="5486400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685800" y="609600"/>
            <a:ext cx="5676900" cy="5486400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75F691B-BD4E-4966-9EE6-E9CC426D081E}" type="slidenum">
              <a:rPr lang="nl-NL"/>
              <a:pPr>
                <a:defRPr/>
              </a:pPr>
              <a:t>‹Nº›</a:t>
            </a:fld>
            <a:endParaRPr lang="nl-NL"/>
          </a:p>
        </p:txBody>
      </p:sp>
    </p:spTree>
  </p:cSld>
  <p:clrMapOvr>
    <a:masterClrMapping/>
  </p:clrMapOvr>
  <p:transition advClick="0" advTm="1200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EB9E7FF-23A8-41E0-942B-31EC8549D6F1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2D0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609600"/>
            <a:ext cx="77724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nl-NL" smtClean="0"/>
              <a:t>Clic para editar estilo título patrón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981200"/>
            <a:ext cx="7772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nl-NL" smtClean="0"/>
              <a:t>Haga clic para modificar el estilo de texto del patrón</a:t>
            </a:r>
          </a:p>
          <a:p>
            <a:pPr lvl="1"/>
            <a:r>
              <a:rPr lang="nl-NL" smtClean="0"/>
              <a:t>Segundo nivel</a:t>
            </a:r>
          </a:p>
          <a:p>
            <a:pPr lvl="2"/>
            <a:r>
              <a:rPr lang="nl-NL" smtClean="0"/>
              <a:t>Tercer nivel</a:t>
            </a:r>
          </a:p>
          <a:p>
            <a:pPr lvl="3"/>
            <a:r>
              <a:rPr lang="nl-NL" smtClean="0"/>
              <a:t>Cuarto nivel</a:t>
            </a:r>
          </a:p>
          <a:p>
            <a:pPr lvl="4"/>
            <a:r>
              <a:rPr lang="nl-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 smtClean="0"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 smtClean="0"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 smtClean="0"/>
            </a:lvl1pPr>
          </a:lstStyle>
          <a:p>
            <a:pPr>
              <a:defRPr/>
            </a:pPr>
            <a:fld id="{FFE0C5A6-B990-440C-934D-014963D6CA2E}" type="slidenum">
              <a:rPr lang="nl-NL"/>
              <a:pPr>
                <a:defRPr/>
              </a:pPr>
              <a:t>‹Nº›</a:t>
            </a:fld>
            <a:endParaRPr lang="nl-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Click="0" advTm="12000"/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B3054A49-A2F2-4353-B22B-29A2A5EC4385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gif"/><Relationship Id="rId3" Type="http://schemas.openxmlformats.org/officeDocument/2006/relationships/image" Target="../media/image1.jpeg"/><Relationship Id="rId7" Type="http://schemas.openxmlformats.org/officeDocument/2006/relationships/image" Target="../media/image5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gif"/><Relationship Id="rId5" Type="http://schemas.openxmlformats.org/officeDocument/2006/relationships/image" Target="../media/image3.gif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gif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gif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gif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gif"/><Relationship Id="rId2" Type="http://schemas.openxmlformats.org/officeDocument/2006/relationships/image" Target="../media/image13.gif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gif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gif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gif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4.gif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gif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gif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gif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gif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gif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gif"/><Relationship Id="rId2" Type="http://schemas.openxmlformats.org/officeDocument/2006/relationships/image" Target="../media/image27.gif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gif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10.gi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gif"/><Relationship Id="rId5" Type="http://schemas.openxmlformats.org/officeDocument/2006/relationships/image" Target="../media/image5.jpeg"/><Relationship Id="rId4" Type="http://schemas.openxmlformats.org/officeDocument/2006/relationships/image" Target="../media/image4.gif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30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31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32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2" descr="C:\Documents and Settings\Dell\Escritorio\9BA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77338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" name="Picture 2" descr="C:\Documents and Settings\Dell\Escritorio\9BA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33338" y="0"/>
            <a:ext cx="9177338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" name="Picture 3" descr="illusion-017"/>
          <p:cNvPicPr>
            <a:picLocks noChangeAspect="1" noChangeArrowheads="1" noCrop="1"/>
          </p:cNvPicPr>
          <p:nvPr/>
        </p:nvPicPr>
        <p:blipFill>
          <a:blip r:embed="rId4">
            <a:duotone>
              <a:prstClr val="black"/>
              <a:schemeClr val="accent1">
                <a:tint val="45000"/>
                <a:satMod val="400000"/>
              </a:schemeClr>
            </a:duotone>
            <a:lum contrast="-40000"/>
          </a:blip>
          <a:srcRect/>
          <a:stretch>
            <a:fillRect/>
          </a:stretch>
        </p:blipFill>
        <p:spPr bwMode="auto">
          <a:xfrm>
            <a:off x="0" y="0"/>
            <a:ext cx="9144000" cy="6877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5 Rectángulo"/>
          <p:cNvSpPr/>
          <p:nvPr/>
        </p:nvSpPr>
        <p:spPr>
          <a:xfrm>
            <a:off x="428596" y="2357430"/>
            <a:ext cx="7500958" cy="1569642"/>
          </a:xfrm>
          <a:prstGeom prst="rect">
            <a:avLst/>
          </a:prstGeom>
        </p:spPr>
        <p:txBody>
          <a:bodyPr lIns="91422" tIns="45711" rIns="91422" bIns="45711">
            <a:spAutoFit/>
          </a:bodyPr>
          <a:lstStyle/>
          <a:p>
            <a:pPr algn="ctr">
              <a:defRPr/>
            </a:pPr>
            <a:r>
              <a:rPr lang="es-ES" sz="9600" b="1" i="1" kern="10" dirty="0" smtClean="0">
                <a:ln w="25400">
                  <a:solidFill>
                    <a:srgbClr val="E31C07"/>
                  </a:solidFill>
                  <a:round/>
                  <a:headEnd/>
                  <a:tailEnd/>
                </a:ln>
                <a:solidFill>
                  <a:schemeClr val="bg1"/>
                </a:solidFill>
                <a:effectLst>
                  <a:outerShdw dist="35921" dir="2700000" algn="ctr" rotWithShape="0">
                    <a:srgbClr val="808080">
                      <a:alpha val="79999"/>
                    </a:srgbClr>
                  </a:outerShdw>
                </a:effectLst>
                <a:latin typeface="Arial Black" pitchFamily="34" charset="0"/>
                <a:cs typeface="Times New Roman"/>
              </a:rPr>
              <a:t>IMAGINE</a:t>
            </a:r>
            <a:endParaRPr lang="es-ES" sz="9600" b="1" i="1" kern="10" dirty="0">
              <a:ln w="25400">
                <a:solidFill>
                  <a:srgbClr val="E31C07"/>
                </a:solidFill>
                <a:round/>
                <a:headEnd/>
                <a:tailEnd/>
              </a:ln>
              <a:solidFill>
                <a:schemeClr val="bg1"/>
              </a:solidFill>
              <a:effectLst>
                <a:outerShdw dist="35921" dir="2700000" algn="ctr" rotWithShape="0">
                  <a:srgbClr val="808080">
                    <a:alpha val="79999"/>
                  </a:srgbClr>
                </a:outerShdw>
              </a:effectLst>
              <a:latin typeface="Arial Black" pitchFamily="34" charset="0"/>
              <a:cs typeface="Times New Roman"/>
            </a:endParaRPr>
          </a:p>
        </p:txBody>
      </p:sp>
      <p:pic>
        <p:nvPicPr>
          <p:cNvPr id="2053" name="Picture 8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14282" y="285728"/>
            <a:ext cx="1025525" cy="7239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pic>
        <p:nvPicPr>
          <p:cNvPr id="2054" name="Image 2" descr="swirlrainbw3.gif"/>
          <p:cNvPicPr>
            <a:picLocks noChangeAspect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 rot="10800000">
            <a:off x="0" y="0"/>
            <a:ext cx="9144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5" name="Image 2" descr="swirlrainbw3.gif"/>
          <p:cNvPicPr>
            <a:picLocks noChangeAspect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 rot="10800000">
            <a:off x="0" y="6788150"/>
            <a:ext cx="9144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6" name="Image 2" descr="swirlrainbw3.gif"/>
          <p:cNvPicPr>
            <a:picLocks noChangeAspect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 rot="5400000">
            <a:off x="-3394075" y="3394075"/>
            <a:ext cx="6858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7" name="Image 2" descr="swirlrainbw3.gif"/>
          <p:cNvPicPr>
            <a:picLocks noChangeAspect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 rot="5400000">
            <a:off x="5680075" y="3394075"/>
            <a:ext cx="6858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8" name="Picture 2" descr="CARA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214282" y="5500702"/>
            <a:ext cx="1000125" cy="1052512"/>
          </a:xfrm>
          <a:prstGeom prst="rect">
            <a:avLst/>
          </a:prstGeom>
          <a:noFill/>
          <a:ln w="38100">
            <a:solidFill>
              <a:srgbClr val="1CDEF8"/>
            </a:solidFill>
            <a:miter lim="800000"/>
            <a:headEnd/>
            <a:tailEnd/>
          </a:ln>
        </p:spPr>
      </p:pic>
      <p:sp>
        <p:nvSpPr>
          <p:cNvPr id="15" name="14 Rectángulo"/>
          <p:cNvSpPr/>
          <p:nvPr/>
        </p:nvSpPr>
        <p:spPr>
          <a:xfrm>
            <a:off x="1071538" y="6000768"/>
            <a:ext cx="3071834" cy="584775"/>
          </a:xfrm>
          <a:prstGeom prst="rect">
            <a:avLst/>
          </a:prstGeom>
          <a:ln>
            <a:noFill/>
          </a:ln>
        </p:spPr>
        <p:txBody>
          <a:bodyPr>
            <a:spAutoFit/>
          </a:bodyPr>
          <a:lstStyle/>
          <a:p>
            <a:pPr algn="ctr">
              <a:defRPr/>
            </a:pPr>
            <a:r>
              <a:rPr lang="es-ES" sz="2800" b="1" kern="10" dirty="0">
                <a:ln w="9525">
                  <a:solidFill>
                    <a:srgbClr val="1CDEF8"/>
                  </a:solidFill>
                  <a:round/>
                  <a:headEnd/>
                  <a:tailEnd/>
                </a:ln>
                <a:blipFill dpi="0" rotWithShape="1">
                  <a:blip r:embed="rId8"/>
                  <a:srcRect/>
                  <a:stretch>
                    <a:fillRect/>
                  </a:stretch>
                </a:blipFill>
                <a:effectLst>
                  <a:outerShdw dist="35921" dir="2700000" algn="ctr" rotWithShape="0">
                    <a:schemeClr val="folHlink">
                      <a:alpha val="80000"/>
                    </a:schemeClr>
                  </a:outerShdw>
                </a:effectLst>
                <a:latin typeface="Snap ITC"/>
              </a:rPr>
              <a:t>JOSE </a:t>
            </a:r>
            <a:r>
              <a:rPr lang="es-ES" sz="3200" b="1" kern="10" dirty="0">
                <a:ln w="9525">
                  <a:solidFill>
                    <a:srgbClr val="1CDEF8"/>
                  </a:solidFill>
                  <a:round/>
                  <a:headEnd/>
                  <a:tailEnd/>
                </a:ln>
                <a:blipFill dpi="0" rotWithShape="1">
                  <a:blip r:embed="rId8"/>
                  <a:srcRect/>
                  <a:stretch>
                    <a:fillRect/>
                  </a:stretch>
                </a:blipFill>
                <a:effectLst>
                  <a:outerShdw dist="35921" dir="2700000" algn="ctr" rotWithShape="0">
                    <a:schemeClr val="folHlink">
                      <a:alpha val="80000"/>
                    </a:schemeClr>
                  </a:outerShdw>
                </a:effectLst>
                <a:latin typeface="Snap ITC"/>
              </a:rPr>
              <a:t>LUIS</a:t>
            </a:r>
          </a:p>
        </p:txBody>
      </p:sp>
    </p:spTree>
  </p:cSld>
  <p:clrMapOvr>
    <a:masterClrMapping/>
  </p:clrMapOvr>
  <p:transition advClick="0" advTm="10000">
    <p:sndAc>
      <p:stSnd loop="1">
        <p:snd r:embed="rId2" name="lennon  9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10" descr="C:\Documents and Settings\Dell\Escritorio\AMOR\amor-en-el-lago.jpg"/>
          <p:cNvPicPr>
            <a:picLocks noChangeAspect="1" noChangeArrowheads="1"/>
          </p:cNvPicPr>
          <p:nvPr/>
        </p:nvPicPr>
        <p:blipFill>
          <a:blip r:embed="rId2"/>
          <a:srcRect t="6250" r="11377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75" name="Text Box 3"/>
          <p:cNvSpPr txBox="1">
            <a:spLocks noChangeArrowheads="1"/>
          </p:cNvSpPr>
          <p:nvPr/>
        </p:nvSpPr>
        <p:spPr bwMode="auto">
          <a:xfrm>
            <a:off x="500063" y="1357313"/>
            <a:ext cx="3643312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nl-BE" sz="2000" i="1">
                <a:solidFill>
                  <a:srgbClr val="FFC000"/>
                </a:solidFill>
                <a:latin typeface="Comic Sans MS" pitchFamily="66" charset="0"/>
              </a:rPr>
              <a:t>Imagine there’s no heaven, it’s easy if you try,</a:t>
            </a:r>
            <a:endParaRPr lang="nl-NL" sz="2000" i="1">
              <a:solidFill>
                <a:srgbClr val="FFC000"/>
              </a:solidFill>
              <a:latin typeface="Comic Sans MS" pitchFamily="66" charset="0"/>
            </a:endParaRPr>
          </a:p>
        </p:txBody>
      </p:sp>
      <p:sp>
        <p:nvSpPr>
          <p:cNvPr id="3076" name="Text Box 5"/>
          <p:cNvSpPr txBox="1">
            <a:spLocks noChangeArrowheads="1"/>
          </p:cNvSpPr>
          <p:nvPr/>
        </p:nvSpPr>
        <p:spPr bwMode="auto">
          <a:xfrm>
            <a:off x="500063" y="571500"/>
            <a:ext cx="4643437" cy="690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lnSpc>
                <a:spcPct val="70000"/>
              </a:lnSpc>
              <a:spcBef>
                <a:spcPct val="50000"/>
              </a:spcBef>
            </a:pPr>
            <a:r>
              <a:rPr lang="ca-ES" sz="2000" b="1" i="1">
                <a:solidFill>
                  <a:srgbClr val="FFC000"/>
                </a:solidFill>
                <a:latin typeface="Arial Black" pitchFamily="34" charset="0"/>
              </a:rPr>
              <a:t>Imaginar que no hay cielo,</a:t>
            </a:r>
          </a:p>
          <a:p>
            <a:pPr>
              <a:lnSpc>
                <a:spcPct val="70000"/>
              </a:lnSpc>
              <a:spcBef>
                <a:spcPct val="50000"/>
              </a:spcBef>
            </a:pPr>
            <a:r>
              <a:rPr lang="ca-ES" sz="2000" b="1" i="1">
                <a:solidFill>
                  <a:srgbClr val="FFC000"/>
                </a:solidFill>
                <a:latin typeface="Arial Black" pitchFamily="34" charset="0"/>
              </a:rPr>
              <a:t>es fácil si usted prueba</a:t>
            </a:r>
          </a:p>
        </p:txBody>
      </p:sp>
      <p:pic>
        <p:nvPicPr>
          <p:cNvPr id="6" name="Picture 3" descr="illusion-010"/>
          <p:cNvPicPr>
            <a:picLocks noChangeAspect="1" noChangeArrowheads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  <a:lum contrast="-40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Users\Carmen\Pictures\paisajes-sorprendentes-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07950" y="0"/>
            <a:ext cx="9358313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099" name="Text Box 5"/>
          <p:cNvSpPr txBox="1">
            <a:spLocks noChangeArrowheads="1"/>
          </p:cNvSpPr>
          <p:nvPr/>
        </p:nvSpPr>
        <p:spPr bwMode="auto">
          <a:xfrm>
            <a:off x="571500" y="1214438"/>
            <a:ext cx="5064125" cy="3381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nl-BE" sz="1600" i="1">
                <a:solidFill>
                  <a:srgbClr val="FFC000"/>
                </a:solidFill>
                <a:latin typeface="Comic Sans MS" pitchFamily="66" charset="0"/>
              </a:rPr>
              <a:t>No hell below us, above us only sky,</a:t>
            </a:r>
            <a:endParaRPr lang="nl-NL" sz="1600" i="1">
              <a:solidFill>
                <a:srgbClr val="FFC000"/>
              </a:solidFill>
              <a:latin typeface="Comic Sans MS" pitchFamily="66" charset="0"/>
            </a:endParaRPr>
          </a:p>
        </p:txBody>
      </p:sp>
      <p:sp>
        <p:nvSpPr>
          <p:cNvPr id="4100" name="Text Box 6"/>
          <p:cNvSpPr txBox="1">
            <a:spLocks noChangeArrowheads="1"/>
          </p:cNvSpPr>
          <p:nvPr/>
        </p:nvSpPr>
        <p:spPr bwMode="auto">
          <a:xfrm>
            <a:off x="428625" y="357188"/>
            <a:ext cx="5429250" cy="6905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lnSpc>
                <a:spcPct val="70000"/>
              </a:lnSpc>
              <a:spcBef>
                <a:spcPct val="50000"/>
              </a:spcBef>
            </a:pPr>
            <a:r>
              <a:rPr lang="ca-ES" sz="2000" b="1" i="1">
                <a:solidFill>
                  <a:srgbClr val="FF0000"/>
                </a:solidFill>
                <a:latin typeface="Arial Black" pitchFamily="34" charset="0"/>
              </a:rPr>
              <a:t>Ningún infierno debajo de nosotros,</a:t>
            </a:r>
          </a:p>
          <a:p>
            <a:pPr>
              <a:lnSpc>
                <a:spcPct val="70000"/>
              </a:lnSpc>
              <a:spcBef>
                <a:spcPct val="50000"/>
              </a:spcBef>
            </a:pPr>
            <a:r>
              <a:rPr lang="ca-ES" sz="2000" b="1" i="1">
                <a:solidFill>
                  <a:srgbClr val="FF0000"/>
                </a:solidFill>
                <a:latin typeface="Arial Black" pitchFamily="34" charset="0"/>
              </a:rPr>
              <a:t>encima de nosotros solamente cielo</a:t>
            </a:r>
            <a:endParaRPr lang="ca-ES" sz="2000" b="1">
              <a:solidFill>
                <a:srgbClr val="FF0000"/>
              </a:solidFill>
              <a:latin typeface="Comic Sans MS" pitchFamily="66" charset="0"/>
            </a:endParaRPr>
          </a:p>
        </p:txBody>
      </p:sp>
      <p:pic>
        <p:nvPicPr>
          <p:cNvPr id="6" name="Picture 3" descr="illusion-013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060606"/>
              </a:clrFrom>
              <a:clrTo>
                <a:srgbClr val="060606">
                  <a:alpha val="0"/>
                </a:srgbClr>
              </a:clrTo>
            </a:clrChange>
            <a:duotone>
              <a:prstClr val="black"/>
              <a:srgbClr val="92D050">
                <a:tint val="45000"/>
                <a:satMod val="400000"/>
              </a:srgbClr>
            </a:duotone>
            <a:lum contrast="-40000"/>
          </a:blip>
          <a:srcRect/>
          <a:stretch>
            <a:fillRect/>
          </a:stretch>
        </p:blipFill>
        <p:spPr bwMode="auto">
          <a:xfrm>
            <a:off x="-928759" y="-857280"/>
            <a:ext cx="11300507" cy="77152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C:\Documents and Settings\Dell\Escritorio\5D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123" name="Text Box 5"/>
          <p:cNvSpPr txBox="1">
            <a:spLocks noChangeArrowheads="1"/>
          </p:cNvSpPr>
          <p:nvPr/>
        </p:nvSpPr>
        <p:spPr bwMode="auto">
          <a:xfrm>
            <a:off x="357188" y="1285875"/>
            <a:ext cx="3429000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nl-BE" sz="2000" i="1">
                <a:solidFill>
                  <a:srgbClr val="3333FF"/>
                </a:solidFill>
                <a:latin typeface="Comic Sans MS" pitchFamily="66" charset="0"/>
              </a:rPr>
              <a:t>Imagine all the people living for today...</a:t>
            </a:r>
            <a:endParaRPr lang="nl-NL" sz="2000" i="1">
              <a:solidFill>
                <a:srgbClr val="3333FF"/>
              </a:solidFill>
              <a:latin typeface="Comic Sans MS" pitchFamily="66" charset="0"/>
            </a:endParaRPr>
          </a:p>
        </p:txBody>
      </p:sp>
      <p:sp>
        <p:nvSpPr>
          <p:cNvPr id="5124" name="Text Box 6"/>
          <p:cNvSpPr txBox="1">
            <a:spLocks noChangeArrowheads="1"/>
          </p:cNvSpPr>
          <p:nvPr/>
        </p:nvSpPr>
        <p:spPr bwMode="auto">
          <a:xfrm>
            <a:off x="357188" y="357188"/>
            <a:ext cx="3571875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ca-ES" sz="2000" b="1" i="1" u="sng">
                <a:solidFill>
                  <a:srgbClr val="3333FF"/>
                </a:solidFill>
                <a:latin typeface="Arial Black" pitchFamily="34" charset="0"/>
              </a:rPr>
              <a:t>Imagine toda la gente que vive por hoy</a:t>
            </a:r>
            <a:r>
              <a:rPr lang="ca-ES" sz="2000" b="1" i="1">
                <a:solidFill>
                  <a:schemeClr val="bg1"/>
                </a:solidFill>
                <a:latin typeface="Comic Sans MS" pitchFamily="66" charset="0"/>
              </a:rPr>
              <a:t>...</a:t>
            </a:r>
          </a:p>
        </p:txBody>
      </p:sp>
      <p:pic>
        <p:nvPicPr>
          <p:cNvPr id="5" name="Picture 3" descr="illusion-015"/>
          <p:cNvPicPr>
            <a:picLocks noChangeAspect="1" noChangeArrowheads="1" noCrop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contrast="-40000"/>
          </a:blip>
          <a:srcRect/>
          <a:stretch>
            <a:fillRect/>
          </a:stretch>
        </p:blipFill>
        <p:spPr bwMode="auto">
          <a:xfrm>
            <a:off x="0" y="-19050"/>
            <a:ext cx="9144000" cy="6877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9" descr="C:\Documents and Settings\Dell\Escritorio\PENDIENTES\704155_www_kepfeltoltes_hu_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214313" y="-214313"/>
            <a:ext cx="9658351" cy="72866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147" name="Text Box 5"/>
          <p:cNvSpPr txBox="1">
            <a:spLocks noChangeArrowheads="1"/>
          </p:cNvSpPr>
          <p:nvPr/>
        </p:nvSpPr>
        <p:spPr bwMode="auto">
          <a:xfrm>
            <a:off x="4714875" y="1214438"/>
            <a:ext cx="3167063" cy="101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nl-BE" sz="2000" i="1">
                <a:solidFill>
                  <a:srgbClr val="3333FF"/>
                </a:solidFill>
                <a:latin typeface="Comic Sans MS" pitchFamily="66" charset="0"/>
              </a:rPr>
              <a:t>Imagine there’s no countries, It isn’t hard to do,</a:t>
            </a:r>
            <a:endParaRPr lang="nl-NL" sz="2000" i="1">
              <a:solidFill>
                <a:srgbClr val="3333FF"/>
              </a:solidFill>
              <a:latin typeface="Comic Sans MS" pitchFamily="66" charset="0"/>
            </a:endParaRPr>
          </a:p>
        </p:txBody>
      </p:sp>
      <p:sp>
        <p:nvSpPr>
          <p:cNvPr id="6148" name="Text Box 6"/>
          <p:cNvSpPr txBox="1">
            <a:spLocks noChangeArrowheads="1"/>
          </p:cNvSpPr>
          <p:nvPr/>
        </p:nvSpPr>
        <p:spPr bwMode="auto">
          <a:xfrm>
            <a:off x="3857625" y="357188"/>
            <a:ext cx="5072063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ca-ES" sz="2000" b="1" i="1">
                <a:solidFill>
                  <a:srgbClr val="3333FF"/>
                </a:solidFill>
                <a:latin typeface="Arial Black" pitchFamily="34" charset="0"/>
              </a:rPr>
              <a:t>Imagine que no hay ningún pais, no es dificil hacerlo</a:t>
            </a:r>
          </a:p>
        </p:txBody>
      </p:sp>
      <p:pic>
        <p:nvPicPr>
          <p:cNvPr id="5" name="Picture 3" descr="illusion-019"/>
          <p:cNvPicPr>
            <a:picLocks noChangeAspect="1" noChangeArrowheads="1" noCrop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</a:blip>
          <a:srcRect/>
          <a:stretch>
            <a:fillRect/>
          </a:stretch>
        </p:blipFill>
        <p:spPr bwMode="auto">
          <a:xfrm>
            <a:off x="0" y="0"/>
            <a:ext cx="9144000" cy="69484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36513" y="-26988"/>
            <a:ext cx="9185276" cy="69119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171" name="Text Box 5"/>
          <p:cNvSpPr txBox="1">
            <a:spLocks noChangeArrowheads="1"/>
          </p:cNvSpPr>
          <p:nvPr/>
        </p:nvSpPr>
        <p:spPr bwMode="auto">
          <a:xfrm>
            <a:off x="-1643063" y="1143000"/>
            <a:ext cx="5857876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nl-BE">
                <a:solidFill>
                  <a:schemeClr val="bg1"/>
                </a:solidFill>
                <a:latin typeface="Comic Sans MS" pitchFamily="66" charset="0"/>
              </a:rPr>
              <a:t>                         </a:t>
            </a:r>
            <a:r>
              <a:rPr lang="nl-BE" sz="2000" i="1">
                <a:solidFill>
                  <a:schemeClr val="bg1"/>
                </a:solidFill>
                <a:latin typeface="Comic Sans MS" pitchFamily="66" charset="0"/>
              </a:rPr>
              <a:t>Nothing to kill or die for,</a:t>
            </a:r>
            <a:endParaRPr lang="nl-NL" sz="2000" i="1">
              <a:solidFill>
                <a:schemeClr val="bg1"/>
              </a:solidFill>
              <a:latin typeface="Comic Sans MS" pitchFamily="66" charset="0"/>
            </a:endParaRPr>
          </a:p>
        </p:txBody>
      </p:sp>
      <p:sp>
        <p:nvSpPr>
          <p:cNvPr id="7172" name="Text Box 6"/>
          <p:cNvSpPr txBox="1">
            <a:spLocks noChangeArrowheads="1"/>
          </p:cNvSpPr>
          <p:nvPr/>
        </p:nvSpPr>
        <p:spPr bwMode="auto">
          <a:xfrm>
            <a:off x="571500" y="357188"/>
            <a:ext cx="3571875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nl-BE" sz="2000" b="1" i="1">
                <a:solidFill>
                  <a:schemeClr val="bg1"/>
                </a:solidFill>
                <a:latin typeface="Arial Black" pitchFamily="34" charset="0"/>
              </a:rPr>
              <a:t>Nada para matar o para morir</a:t>
            </a:r>
            <a:endParaRPr lang="nl-NL" sz="2000" b="1" i="1">
              <a:solidFill>
                <a:schemeClr val="bg1"/>
              </a:solidFill>
              <a:latin typeface="Arial Black" pitchFamily="34" charset="0"/>
            </a:endParaRPr>
          </a:p>
        </p:txBody>
      </p:sp>
      <p:pic>
        <p:nvPicPr>
          <p:cNvPr id="5" name="Picture 3" descr="illusion-006"/>
          <p:cNvPicPr>
            <a:picLocks noChangeAspect="1" noChangeArrowheads="1" noCrop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</a:blip>
          <a:srcRect/>
          <a:stretch>
            <a:fillRect/>
          </a:stretch>
        </p:blipFill>
        <p:spPr bwMode="auto">
          <a:xfrm>
            <a:off x="0" y="0"/>
            <a:ext cx="9144000" cy="69484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C33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http://farm2.static.flickr.com/1020/730320200_edb7cc18ed_o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195" name="Text Box 3"/>
          <p:cNvSpPr txBox="1">
            <a:spLocks noChangeArrowheads="1"/>
          </p:cNvSpPr>
          <p:nvPr/>
        </p:nvSpPr>
        <p:spPr bwMode="auto">
          <a:xfrm>
            <a:off x="-2500313" y="785813"/>
            <a:ext cx="8534401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nl-BE" sz="2000" i="1">
                <a:solidFill>
                  <a:srgbClr val="FFFF00"/>
                </a:solidFill>
                <a:latin typeface="Comic Sans MS" pitchFamily="66" charset="0"/>
              </a:rPr>
              <a:t>and no religion too</a:t>
            </a:r>
            <a:r>
              <a:rPr lang="nl-BE" sz="2000" i="1">
                <a:solidFill>
                  <a:schemeClr val="folHlink"/>
                </a:solidFill>
                <a:latin typeface="Comic Sans MS" pitchFamily="66" charset="0"/>
              </a:rPr>
              <a:t>,</a:t>
            </a:r>
            <a:endParaRPr lang="nl-NL" sz="2000" i="1">
              <a:solidFill>
                <a:schemeClr val="folHlink"/>
              </a:solidFill>
              <a:latin typeface="Comic Sans MS" pitchFamily="66" charset="0"/>
            </a:endParaRPr>
          </a:p>
        </p:txBody>
      </p:sp>
      <p:sp>
        <p:nvSpPr>
          <p:cNvPr id="8196" name="Text Box 4"/>
          <p:cNvSpPr txBox="1">
            <a:spLocks noChangeArrowheads="1"/>
          </p:cNvSpPr>
          <p:nvPr/>
        </p:nvSpPr>
        <p:spPr bwMode="auto">
          <a:xfrm>
            <a:off x="214313" y="428625"/>
            <a:ext cx="3960812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nl-BE" sz="2000" b="1" i="1">
                <a:solidFill>
                  <a:srgbClr val="FFFF00"/>
                </a:solidFill>
                <a:latin typeface="Arial Black" pitchFamily="34" charset="0"/>
              </a:rPr>
              <a:t>Y ninguna religión también</a:t>
            </a:r>
            <a:endParaRPr lang="nl-NL" sz="2000" b="1" i="1">
              <a:solidFill>
                <a:srgbClr val="FFFF00"/>
              </a:solidFill>
              <a:latin typeface="Arial Black" pitchFamily="34" charset="0"/>
            </a:endParaRPr>
          </a:p>
        </p:txBody>
      </p:sp>
      <p:pic>
        <p:nvPicPr>
          <p:cNvPr id="5" name="Picture 7" descr="illusion-016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396413" cy="70469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C:\Documents and Settings\Dell\Escritorio\1-INTRO-jpg_194707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24242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219" name="Text Box 5"/>
          <p:cNvSpPr txBox="1">
            <a:spLocks noChangeArrowheads="1"/>
          </p:cNvSpPr>
          <p:nvPr/>
        </p:nvSpPr>
        <p:spPr bwMode="auto">
          <a:xfrm>
            <a:off x="357188" y="4429125"/>
            <a:ext cx="3429000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nl-BE" sz="2000" i="1">
                <a:solidFill>
                  <a:srgbClr val="FFFF00"/>
                </a:solidFill>
                <a:latin typeface="Comic Sans MS" pitchFamily="66" charset="0"/>
              </a:rPr>
              <a:t>Imaging all the people living life in peace...</a:t>
            </a:r>
            <a:endParaRPr lang="nl-NL" sz="2000" i="1">
              <a:solidFill>
                <a:srgbClr val="FFFF00"/>
              </a:solidFill>
              <a:latin typeface="Comic Sans MS" pitchFamily="66" charset="0"/>
            </a:endParaRPr>
          </a:p>
        </p:txBody>
      </p:sp>
      <p:sp>
        <p:nvSpPr>
          <p:cNvPr id="9220" name="Text Box 6"/>
          <p:cNvSpPr txBox="1">
            <a:spLocks noChangeArrowheads="1"/>
          </p:cNvSpPr>
          <p:nvPr/>
        </p:nvSpPr>
        <p:spPr bwMode="auto">
          <a:xfrm>
            <a:off x="357188" y="3357563"/>
            <a:ext cx="4429125" cy="101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nl-BE" sz="2000" b="1" i="1">
                <a:solidFill>
                  <a:srgbClr val="FFFF00"/>
                </a:solidFill>
                <a:latin typeface="Arial Black" pitchFamily="34" charset="0"/>
              </a:rPr>
              <a:t>Representar por imágines a todas las personas que viven la vida en paz</a:t>
            </a:r>
            <a:endParaRPr lang="nl-NL" sz="2000" b="1" i="1">
              <a:solidFill>
                <a:srgbClr val="FFFF00"/>
              </a:solidFill>
              <a:latin typeface="Arial Black" pitchFamily="34" charset="0"/>
            </a:endParaRPr>
          </a:p>
        </p:txBody>
      </p:sp>
      <p:pic>
        <p:nvPicPr>
          <p:cNvPr id="5" name="Picture 3" descr="illusion-010"/>
          <p:cNvPicPr>
            <a:picLocks noChangeAspect="1" noChangeArrowheads="1"/>
          </p:cNvPicPr>
          <p:nvPr/>
        </p:nvPicPr>
        <p:blipFill>
          <a:blip r:embed="rId3">
            <a:duotone>
              <a:prstClr val="black"/>
              <a:srgbClr val="B0D5FE">
                <a:tint val="45000"/>
                <a:satMod val="400000"/>
              </a:srgbClr>
            </a:duotone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1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1" descr="72805_508480419243482_1897382441_n.jpg"/>
          <p:cNvPicPr>
            <a:picLocks noGrp="1" noChangeAspect="1"/>
          </p:cNvPicPr>
          <p:nvPr isPhoto="1"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243" name="Text Box 4"/>
          <p:cNvSpPr txBox="1">
            <a:spLocks noChangeArrowheads="1"/>
          </p:cNvSpPr>
          <p:nvPr/>
        </p:nvSpPr>
        <p:spPr bwMode="auto">
          <a:xfrm>
            <a:off x="285750" y="285750"/>
            <a:ext cx="3214688" cy="10779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ca-ES" sz="2000" b="1" i="1">
                <a:latin typeface="Arial Black" pitchFamily="34" charset="0"/>
              </a:rPr>
              <a:t>Usted puede decir que soy un soñador, pero no soy el único</a:t>
            </a:r>
            <a:r>
              <a:rPr lang="ca-ES" b="1">
                <a:solidFill>
                  <a:schemeClr val="bg1"/>
                </a:solidFill>
                <a:latin typeface="Comic Sans MS" pitchFamily="66" charset="0"/>
              </a:rPr>
              <a:t>,</a:t>
            </a:r>
          </a:p>
        </p:txBody>
      </p:sp>
      <p:sp>
        <p:nvSpPr>
          <p:cNvPr id="10244" name="Text Box 5"/>
          <p:cNvSpPr txBox="1">
            <a:spLocks noChangeArrowheads="1"/>
          </p:cNvSpPr>
          <p:nvPr/>
        </p:nvSpPr>
        <p:spPr bwMode="auto">
          <a:xfrm>
            <a:off x="428625" y="1357313"/>
            <a:ext cx="2714625" cy="101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nl-BE" sz="2000" i="1">
                <a:solidFill>
                  <a:srgbClr val="FF0000"/>
                </a:solidFill>
                <a:latin typeface="Comic Sans MS" pitchFamily="66" charset="0"/>
              </a:rPr>
              <a:t>You may say I’m a dreamer, but I’m not the only one,</a:t>
            </a:r>
            <a:endParaRPr lang="nl-NL" sz="2000" i="1">
              <a:solidFill>
                <a:srgbClr val="FF0000"/>
              </a:solidFill>
              <a:latin typeface="Comic Sans MS" pitchFamily="66" charset="0"/>
            </a:endParaRPr>
          </a:p>
        </p:txBody>
      </p:sp>
      <p:pic>
        <p:nvPicPr>
          <p:cNvPr id="5" name="Picture 3" descr="illusion-019"/>
          <p:cNvPicPr>
            <a:picLocks noChangeAspect="1" noChangeArrowheads="1" noCrop="1"/>
          </p:cNvPicPr>
          <p:nvPr/>
        </p:nvPicPr>
        <p:blipFill>
          <a:blip r:embed="rId4">
            <a:duotone>
              <a:prstClr val="black"/>
              <a:srgbClr val="FF0000">
                <a:tint val="45000"/>
                <a:satMod val="400000"/>
              </a:srgbClr>
            </a:duotone>
          </a:blip>
          <a:srcRect/>
          <a:stretch>
            <a:fillRect/>
          </a:stretch>
        </p:blipFill>
        <p:spPr bwMode="auto">
          <a:xfrm>
            <a:off x="0" y="0"/>
            <a:ext cx="9144000" cy="69484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C:\Users\ADMIN\Documents\FORE\something different 29\thumbnailCAE0YS4F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91625" cy="6858000"/>
          </a:xfrm>
          <a:prstGeom prst="rect">
            <a:avLst/>
          </a:prstGeom>
          <a:noFill/>
          <a:ln w="9525">
            <a:solidFill>
              <a:schemeClr val="bg1"/>
            </a:solidFill>
            <a:miter lim="800000"/>
            <a:headEnd/>
            <a:tailEnd/>
          </a:ln>
        </p:spPr>
      </p:pic>
      <p:sp>
        <p:nvSpPr>
          <p:cNvPr id="11267" name="Text Box 4"/>
          <p:cNvSpPr txBox="1">
            <a:spLocks noChangeArrowheads="1"/>
          </p:cNvSpPr>
          <p:nvPr/>
        </p:nvSpPr>
        <p:spPr bwMode="auto">
          <a:xfrm>
            <a:off x="642938" y="1428750"/>
            <a:ext cx="3214687" cy="101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nl-BE" sz="2000" i="1">
                <a:solidFill>
                  <a:srgbClr val="66CCFF"/>
                </a:solidFill>
                <a:latin typeface="Comic Sans MS" pitchFamily="66" charset="0"/>
              </a:rPr>
              <a:t>I hope some day you’ll join us, and the world will live as one</a:t>
            </a:r>
            <a:endParaRPr lang="nl-NL" sz="2000" i="1">
              <a:solidFill>
                <a:srgbClr val="66CCFF"/>
              </a:solidFill>
              <a:latin typeface="Comic Sans MS" pitchFamily="66" charset="0"/>
            </a:endParaRPr>
          </a:p>
        </p:txBody>
      </p:sp>
      <p:sp>
        <p:nvSpPr>
          <p:cNvPr id="11268" name="Text Box 5"/>
          <p:cNvSpPr txBox="1">
            <a:spLocks noChangeArrowheads="1"/>
          </p:cNvSpPr>
          <p:nvPr/>
        </p:nvSpPr>
        <p:spPr bwMode="auto">
          <a:xfrm>
            <a:off x="571500" y="428625"/>
            <a:ext cx="5243513" cy="101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sz="2000" b="1" i="1">
                <a:solidFill>
                  <a:srgbClr val="66CCFF"/>
                </a:solidFill>
                <a:latin typeface="Arial Black" pitchFamily="34" charset="0"/>
                <a:cs typeface="Tahoma" pitchFamily="34" charset="0"/>
              </a:rPr>
              <a:t>Espero algún día  que usted se reunirá con nosotros, y el mundo vivirá como uno</a:t>
            </a:r>
            <a:endParaRPr lang="ca-ES" sz="2000" b="1" i="1">
              <a:solidFill>
                <a:srgbClr val="66CCFF"/>
              </a:solidFill>
              <a:latin typeface="Arial Black" pitchFamily="34" charset="0"/>
              <a:cs typeface="Tahoma" pitchFamily="34" charset="0"/>
            </a:endParaRPr>
          </a:p>
        </p:txBody>
      </p:sp>
      <p:pic>
        <p:nvPicPr>
          <p:cNvPr id="5" name="Picture 3" descr="illusion-015"/>
          <p:cNvPicPr>
            <a:picLocks noChangeAspect="1" noChangeArrowheads="1" noCrop="1"/>
          </p:cNvPicPr>
          <p:nvPr/>
        </p:nvPicPr>
        <p:blipFill>
          <a:blip r:embed="rId3">
            <a:duotone>
              <a:prstClr val="black"/>
              <a:srgbClr val="F199EB">
                <a:tint val="45000"/>
                <a:satMod val="400000"/>
              </a:srgbClr>
            </a:duotone>
          </a:blip>
          <a:srcRect/>
          <a:stretch>
            <a:fillRect/>
          </a:stretch>
        </p:blipFill>
        <p:spPr bwMode="auto">
          <a:xfrm>
            <a:off x="0" y="-19050"/>
            <a:ext cx="9144000" cy="6877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1" descr="993701_516429335115257_634570806_n.jpg"/>
          <p:cNvPicPr>
            <a:picLocks noGrp="1" noChangeAspect="1"/>
          </p:cNvPicPr>
          <p:nvPr isPhoto="1"/>
        </p:nvPicPr>
        <p:blipFill>
          <a:blip r:embed="rId2"/>
          <a:srcRect b="4166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291" name="Text Box 6"/>
          <p:cNvSpPr txBox="1">
            <a:spLocks noChangeArrowheads="1"/>
          </p:cNvSpPr>
          <p:nvPr/>
        </p:nvSpPr>
        <p:spPr bwMode="auto">
          <a:xfrm>
            <a:off x="500063" y="1571625"/>
            <a:ext cx="3000375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nl-BE" sz="2000" i="1">
                <a:solidFill>
                  <a:srgbClr val="FF0000"/>
                </a:solidFill>
                <a:latin typeface="Comic Sans MS" pitchFamily="66" charset="0"/>
              </a:rPr>
              <a:t>Imagine no posessions, I wonder if you can,</a:t>
            </a:r>
            <a:endParaRPr lang="nl-NL" sz="2000" i="1">
              <a:solidFill>
                <a:srgbClr val="FF0000"/>
              </a:solidFill>
              <a:latin typeface="Comic Sans MS" pitchFamily="66" charset="0"/>
            </a:endParaRPr>
          </a:p>
        </p:txBody>
      </p:sp>
      <p:sp>
        <p:nvSpPr>
          <p:cNvPr id="12292" name="Text Box 7"/>
          <p:cNvSpPr txBox="1">
            <a:spLocks noChangeArrowheads="1"/>
          </p:cNvSpPr>
          <p:nvPr/>
        </p:nvSpPr>
        <p:spPr bwMode="auto">
          <a:xfrm>
            <a:off x="500063" y="500063"/>
            <a:ext cx="3143250" cy="101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ca-ES" sz="2000" b="1" i="1">
                <a:solidFill>
                  <a:srgbClr val="FF0000"/>
                </a:solidFill>
                <a:latin typeface="Arial Black" pitchFamily="34" charset="0"/>
              </a:rPr>
              <a:t>No imagine ninguna posesión, pregunto si usted puede</a:t>
            </a:r>
          </a:p>
        </p:txBody>
      </p:sp>
      <p:pic>
        <p:nvPicPr>
          <p:cNvPr id="5" name="Picture 3" descr="illusion-006"/>
          <p:cNvPicPr>
            <a:picLocks noChangeAspect="1" noChangeArrowheads="1" noCrop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p:blipFill>
        <p:spPr bwMode="auto">
          <a:xfrm>
            <a:off x="0" y="0"/>
            <a:ext cx="9144000" cy="69484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 descr="C:\Documents and Settings\Dell\Escritorio\untitledRR.bmp"/>
          <p:cNvPicPr>
            <a:picLocks noChangeAspect="1" noChangeArrowheads="1"/>
          </p:cNvPicPr>
          <p:nvPr/>
        </p:nvPicPr>
        <p:blipFill>
          <a:blip r:embed="rId2"/>
          <a:srcRect l="10979" r="16690"/>
          <a:stretch>
            <a:fillRect/>
          </a:stretch>
        </p:blipFill>
        <p:spPr bwMode="auto">
          <a:xfrm>
            <a:off x="0" y="0"/>
            <a:ext cx="9144000" cy="699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315" name="Text Box 3"/>
          <p:cNvSpPr txBox="1">
            <a:spLocks noChangeArrowheads="1"/>
          </p:cNvSpPr>
          <p:nvPr/>
        </p:nvSpPr>
        <p:spPr bwMode="auto">
          <a:xfrm>
            <a:off x="428625" y="214313"/>
            <a:ext cx="4071938" cy="8302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ca-ES" b="1" i="1">
                <a:solidFill>
                  <a:srgbClr val="FFFF00"/>
                </a:solidFill>
                <a:latin typeface="Arial Black" pitchFamily="34" charset="0"/>
              </a:rPr>
              <a:t>Ninguna necesidad de avaricia o hambre</a:t>
            </a:r>
          </a:p>
        </p:txBody>
      </p:sp>
      <p:sp>
        <p:nvSpPr>
          <p:cNvPr id="13316" name="Text Box 4"/>
          <p:cNvSpPr txBox="1">
            <a:spLocks noChangeArrowheads="1"/>
          </p:cNvSpPr>
          <p:nvPr/>
        </p:nvSpPr>
        <p:spPr bwMode="auto">
          <a:xfrm>
            <a:off x="357188" y="1071563"/>
            <a:ext cx="3714750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nl-BE" sz="2000" i="1">
                <a:solidFill>
                  <a:srgbClr val="FFFF00"/>
                </a:solidFill>
                <a:latin typeface="Comic Sans MS" pitchFamily="66" charset="0"/>
              </a:rPr>
              <a:t>No need for greed or hunger</a:t>
            </a:r>
            <a:endParaRPr lang="nl-NL" sz="2000" i="1">
              <a:solidFill>
                <a:srgbClr val="FFFF00"/>
              </a:solidFill>
              <a:latin typeface="Comic Sans MS" pitchFamily="66" charset="0"/>
            </a:endParaRPr>
          </a:p>
        </p:txBody>
      </p:sp>
      <p:pic>
        <p:nvPicPr>
          <p:cNvPr id="5" name="Picture 3" descr="illusion-015"/>
          <p:cNvPicPr>
            <a:picLocks noChangeAspect="1" noChangeArrowheads="1" noCrop="1"/>
          </p:cNvPicPr>
          <p:nvPr/>
        </p:nvPicPr>
        <p:blipFill>
          <a:blip r:embed="rId3">
            <a:duotone>
              <a:prstClr val="black"/>
              <a:srgbClr val="F199EB">
                <a:tint val="45000"/>
                <a:satMod val="400000"/>
              </a:srgbClr>
            </a:duotone>
          </a:blip>
          <a:srcRect/>
          <a:stretch>
            <a:fillRect/>
          </a:stretch>
        </p:blipFill>
        <p:spPr bwMode="auto">
          <a:xfrm>
            <a:off x="0" y="-19050"/>
            <a:ext cx="9144000" cy="6877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8" descr="C:\Documents and Settings\Dell\Escritorio\IMG_1176,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445625" cy="7072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339" name="Text Box 3"/>
          <p:cNvSpPr txBox="1">
            <a:spLocks noChangeArrowheads="1"/>
          </p:cNvSpPr>
          <p:nvPr/>
        </p:nvSpPr>
        <p:spPr bwMode="auto">
          <a:xfrm>
            <a:off x="142875" y="2000250"/>
            <a:ext cx="2143125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nl-BE" sz="2000" i="1">
                <a:solidFill>
                  <a:srgbClr val="FFFF00"/>
                </a:solidFill>
                <a:latin typeface="Comic Sans MS" pitchFamily="66" charset="0"/>
              </a:rPr>
              <a:t>A brotherhood of man</a:t>
            </a:r>
            <a:endParaRPr lang="nl-NL" sz="2000" i="1">
              <a:solidFill>
                <a:srgbClr val="FFFF00"/>
              </a:solidFill>
              <a:latin typeface="Comic Sans MS" pitchFamily="66" charset="0"/>
            </a:endParaRPr>
          </a:p>
        </p:txBody>
      </p:sp>
      <p:sp>
        <p:nvSpPr>
          <p:cNvPr id="14340" name="Text Box 4"/>
          <p:cNvSpPr txBox="1">
            <a:spLocks noChangeArrowheads="1"/>
          </p:cNvSpPr>
          <p:nvPr/>
        </p:nvSpPr>
        <p:spPr bwMode="auto">
          <a:xfrm>
            <a:off x="142875" y="1000125"/>
            <a:ext cx="2071688" cy="101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ca-ES" sz="2000" b="1" i="1">
                <a:solidFill>
                  <a:srgbClr val="FFFF00"/>
                </a:solidFill>
                <a:latin typeface="Arial Black" pitchFamily="34" charset="0"/>
              </a:rPr>
              <a:t>Una hermandad de hombre</a:t>
            </a:r>
          </a:p>
        </p:txBody>
      </p:sp>
      <p:pic>
        <p:nvPicPr>
          <p:cNvPr id="5" name="Picture 3" descr="illusion-019"/>
          <p:cNvPicPr>
            <a:picLocks noChangeAspect="1" noChangeArrowheads="1" noCrop="1"/>
          </p:cNvPicPr>
          <p:nvPr/>
        </p:nvPicPr>
        <p:blipFill>
          <a:blip r:embed="rId3">
            <a:duotone>
              <a:prstClr val="black"/>
              <a:schemeClr val="accent1">
                <a:lumMod val="60000"/>
                <a:lumOff val="40000"/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0" y="0"/>
            <a:ext cx="9144000" cy="69484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8" descr="C:\Documents and Settings\Dell\Escritorio\compartir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428660" y="-1225551"/>
            <a:ext cx="10287072" cy="909405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363" name="Text Box 5"/>
          <p:cNvSpPr txBox="1">
            <a:spLocks noChangeArrowheads="1"/>
          </p:cNvSpPr>
          <p:nvPr/>
        </p:nvSpPr>
        <p:spPr bwMode="auto">
          <a:xfrm>
            <a:off x="214282" y="1428736"/>
            <a:ext cx="2590801" cy="1015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nl-BE" sz="2000" i="1" dirty="0">
                <a:solidFill>
                  <a:srgbClr val="FFFF00"/>
                </a:solidFill>
                <a:latin typeface="Comic Sans MS" pitchFamily="66" charset="0"/>
              </a:rPr>
              <a:t>Imagine all the people sharing all the world</a:t>
            </a:r>
            <a:endParaRPr lang="nl-NL" sz="2000" i="1" dirty="0">
              <a:solidFill>
                <a:srgbClr val="FFFF00"/>
              </a:solidFill>
              <a:latin typeface="Comic Sans MS" pitchFamily="66" charset="0"/>
            </a:endParaRPr>
          </a:p>
        </p:txBody>
      </p:sp>
      <p:sp>
        <p:nvSpPr>
          <p:cNvPr id="15364" name="Text Box 6"/>
          <p:cNvSpPr txBox="1">
            <a:spLocks noChangeArrowheads="1"/>
          </p:cNvSpPr>
          <p:nvPr/>
        </p:nvSpPr>
        <p:spPr bwMode="auto">
          <a:xfrm>
            <a:off x="0" y="571500"/>
            <a:ext cx="4572000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2000" b="1" i="1">
                <a:solidFill>
                  <a:srgbClr val="FFFF00"/>
                </a:solidFill>
                <a:latin typeface="Arial Black" pitchFamily="34" charset="0"/>
                <a:cs typeface="Tahoma" pitchFamily="34" charset="0"/>
              </a:rPr>
              <a:t>Imagine a todas las personas compartir todo el mundo </a:t>
            </a:r>
            <a:endParaRPr lang="ca-ES" sz="2000" b="1" i="1">
              <a:solidFill>
                <a:srgbClr val="FFFF00"/>
              </a:solidFill>
              <a:latin typeface="Arial Black" pitchFamily="34" charset="0"/>
              <a:cs typeface="Tahoma" pitchFamily="34" charset="0"/>
            </a:endParaRPr>
          </a:p>
        </p:txBody>
      </p:sp>
      <p:pic>
        <p:nvPicPr>
          <p:cNvPr id="5" name="Picture 3" descr="illusion-017"/>
          <p:cNvPicPr>
            <a:picLocks noChangeAspect="1" noChangeArrowheads="1" noCrop="1"/>
          </p:cNvPicPr>
          <p:nvPr/>
        </p:nvPicPr>
        <p:blipFill>
          <a:blip r:embed="rId3">
            <a:duotone>
              <a:prstClr val="black"/>
              <a:srgbClr val="F199EB">
                <a:tint val="45000"/>
                <a:satMod val="400000"/>
              </a:srgbClr>
            </a:duotone>
            <a:lum contrast="-40000"/>
          </a:blip>
          <a:srcRect/>
          <a:stretch>
            <a:fillRect/>
          </a:stretch>
        </p:blipFill>
        <p:spPr bwMode="auto">
          <a:xfrm>
            <a:off x="0" y="0"/>
            <a:ext cx="9144000" cy="6877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 descr="C:\Documents and Settings\Dell\Escritorio\0ED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525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6387" name="Text Box 5"/>
          <p:cNvSpPr txBox="1">
            <a:spLocks noChangeArrowheads="1"/>
          </p:cNvSpPr>
          <p:nvPr/>
        </p:nvSpPr>
        <p:spPr bwMode="auto">
          <a:xfrm>
            <a:off x="428625" y="1071563"/>
            <a:ext cx="4286250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nl-BE" sz="2000" i="1">
                <a:latin typeface="Comic Sans MS" pitchFamily="66" charset="0"/>
              </a:rPr>
              <a:t>You may say I’m a dreamer, but I’m not the only one</a:t>
            </a:r>
            <a:endParaRPr lang="nl-NL" sz="2000" i="1">
              <a:latin typeface="Comic Sans MS" pitchFamily="66" charset="0"/>
            </a:endParaRPr>
          </a:p>
        </p:txBody>
      </p:sp>
      <p:sp>
        <p:nvSpPr>
          <p:cNvPr id="16388" name="Text Box 6"/>
          <p:cNvSpPr txBox="1">
            <a:spLocks noChangeArrowheads="1"/>
          </p:cNvSpPr>
          <p:nvPr/>
        </p:nvSpPr>
        <p:spPr bwMode="auto">
          <a:xfrm>
            <a:off x="357188" y="285750"/>
            <a:ext cx="5286375" cy="830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nl-NL" b="1" i="1">
                <a:latin typeface="Arial Black" pitchFamily="34" charset="0"/>
              </a:rPr>
              <a:t>Usted puede decir que soy un soñador, pero no soy el único</a:t>
            </a:r>
          </a:p>
        </p:txBody>
      </p:sp>
      <p:pic>
        <p:nvPicPr>
          <p:cNvPr id="5" name="Picture 3" descr="illusion-019"/>
          <p:cNvPicPr>
            <a:picLocks noChangeAspect="1" noChangeArrowheads="1" noCrop="1"/>
          </p:cNvPicPr>
          <p:nvPr/>
        </p:nvPicPr>
        <p:blipFill>
          <a:blip r:embed="rId3">
            <a:duotone>
              <a:prstClr val="black"/>
              <a:srgbClr val="CC9900">
                <a:tint val="45000"/>
                <a:satMod val="400000"/>
              </a:srgbClr>
            </a:duotone>
          </a:blip>
          <a:srcRect/>
          <a:stretch>
            <a:fillRect/>
          </a:stretch>
        </p:blipFill>
        <p:spPr bwMode="auto">
          <a:xfrm>
            <a:off x="0" y="0"/>
            <a:ext cx="9144000" cy="69484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8" descr="C:\Documents and Settings\Dell\Escritorio\PENDIENTES\www_tvn_hu_fa29a7de4ca3ae3347d6d099715a25bd_www_kepfeltoltes_hu_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224963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7411" name="Text Box 3"/>
          <p:cNvSpPr txBox="1">
            <a:spLocks noChangeArrowheads="1"/>
          </p:cNvSpPr>
          <p:nvPr/>
        </p:nvSpPr>
        <p:spPr bwMode="auto">
          <a:xfrm>
            <a:off x="0" y="5357813"/>
            <a:ext cx="5572125" cy="8683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lnSpc>
                <a:spcPct val="70000"/>
              </a:lnSpc>
              <a:spcBef>
                <a:spcPct val="50000"/>
              </a:spcBef>
            </a:pPr>
            <a:r>
              <a:rPr lang="es-ES" b="1" i="1">
                <a:solidFill>
                  <a:srgbClr val="3333FF"/>
                </a:solidFill>
                <a:latin typeface="Tahoma" pitchFamily="34" charset="0"/>
                <a:cs typeface="Tahoma" pitchFamily="34" charset="0"/>
              </a:rPr>
              <a:t>Espero algún día que usted se reunirá con nosotros, y el mundo vivirá como uno</a:t>
            </a:r>
            <a:endParaRPr lang="ca-ES" b="1" i="1">
              <a:solidFill>
                <a:srgbClr val="3333FF"/>
              </a:solidFill>
              <a:latin typeface="Tahoma" pitchFamily="34" charset="0"/>
              <a:cs typeface="Tahoma" pitchFamily="34" charset="0"/>
            </a:endParaRPr>
          </a:p>
        </p:txBody>
      </p:sp>
      <p:sp>
        <p:nvSpPr>
          <p:cNvPr id="17412" name="Text Box 4"/>
          <p:cNvSpPr txBox="1">
            <a:spLocks noChangeArrowheads="1"/>
          </p:cNvSpPr>
          <p:nvPr/>
        </p:nvSpPr>
        <p:spPr bwMode="auto">
          <a:xfrm>
            <a:off x="214313" y="6149975"/>
            <a:ext cx="4572000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nl-BE" sz="2000" i="1">
                <a:solidFill>
                  <a:srgbClr val="3333FF"/>
                </a:solidFill>
                <a:latin typeface="Comic Sans MS" pitchFamily="66" charset="0"/>
              </a:rPr>
              <a:t>I hope some day you’ll join us, and the world will live as one</a:t>
            </a:r>
            <a:endParaRPr lang="nl-NL" sz="2000" i="1">
              <a:solidFill>
                <a:srgbClr val="3333FF"/>
              </a:solidFill>
              <a:latin typeface="Comic Sans MS" pitchFamily="66" charset="0"/>
            </a:endParaRPr>
          </a:p>
        </p:txBody>
      </p:sp>
      <p:pic>
        <p:nvPicPr>
          <p:cNvPr id="5" name="Picture 3" descr="illusion-006"/>
          <p:cNvPicPr>
            <a:picLocks noChangeAspect="1" noChangeArrowheads="1" noCrop="1"/>
          </p:cNvPicPr>
          <p:nvPr/>
        </p:nvPicPr>
        <p:blipFill>
          <a:blip r:embed="rId3">
            <a:duotone>
              <a:prstClr val="black"/>
              <a:srgbClr val="7030A0">
                <a:tint val="45000"/>
                <a:satMod val="400000"/>
              </a:srgbClr>
            </a:duotone>
          </a:blip>
          <a:srcRect/>
          <a:stretch>
            <a:fillRect/>
          </a:stretch>
        </p:blipFill>
        <p:spPr bwMode="auto">
          <a:xfrm>
            <a:off x="0" y="0"/>
            <a:ext cx="9501222" cy="69484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Click="0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Picture 2" descr="C:\Documents and Settings\Dell\Escritorio\music-john-lennon-imagine-lyrics-colour-14160-23485_medium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71472" y="500042"/>
            <a:ext cx="8150563" cy="5715040"/>
          </a:xfrm>
          <a:prstGeom prst="rect">
            <a:avLst/>
          </a:prstGeom>
          <a:noFill/>
        </p:spPr>
      </p:pic>
      <p:pic>
        <p:nvPicPr>
          <p:cNvPr id="3" name="Picture 3" descr="illusion-015"/>
          <p:cNvPicPr>
            <a:picLocks noChangeAspect="1" noChangeArrowheads="1" noCrop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</a:blip>
          <a:srcRect/>
          <a:stretch>
            <a:fillRect/>
          </a:stretch>
        </p:blipFill>
        <p:spPr bwMode="auto">
          <a:xfrm>
            <a:off x="0" y="-19050"/>
            <a:ext cx="9144000" cy="6877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Click="0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3" descr="illusion-013"/>
          <p:cNvPicPr>
            <a:picLocks noChangeAspect="1" noChangeArrowheads="1"/>
          </p:cNvPicPr>
          <p:nvPr/>
        </p:nvPicPr>
        <p:blipFill>
          <a:blip r:embed="rId2">
            <a:duotone>
              <a:prstClr val="black"/>
              <a:srgbClr val="FF0000">
                <a:tint val="45000"/>
                <a:satMod val="400000"/>
              </a:srgbClr>
            </a:duotone>
          </a:blip>
          <a:srcRect/>
          <a:stretch>
            <a:fillRect/>
          </a:stretch>
        </p:blipFill>
        <p:spPr bwMode="auto">
          <a:xfrm>
            <a:off x="0" y="0"/>
            <a:ext cx="9144000" cy="6877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Picture 2" descr="C:\Documents and Settings\Dell\Escritorio\john-lennon-pop-urban-art-print-or-canvas-colour-2103387628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376730" y="263353"/>
            <a:ext cx="4505325" cy="6372225"/>
          </a:xfrm>
          <a:prstGeom prst="ellipse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>
            <a:off x="-714412" y="357166"/>
            <a:ext cx="4572000" cy="2308306"/>
          </a:xfrm>
          <a:prstGeom prst="rect">
            <a:avLst/>
          </a:prstGeom>
        </p:spPr>
        <p:txBody>
          <a:bodyPr wrap="square" lIns="91422" tIns="45711" rIns="91422" bIns="45711">
            <a:spAutoFit/>
          </a:bodyPr>
          <a:lstStyle/>
          <a:p>
            <a:pPr lvl="1" algn="ctr">
              <a:defRPr/>
            </a:pPr>
            <a:r>
              <a:rPr lang="es-ES" sz="3600" b="1" i="1" kern="10" dirty="0">
                <a:ln w="25400">
                  <a:solidFill>
                    <a:srgbClr val="E31C07"/>
                  </a:solidFill>
                  <a:round/>
                  <a:headEnd/>
                  <a:tailEnd/>
                </a:ln>
                <a:solidFill>
                  <a:srgbClr val="0000FF"/>
                </a:solidFill>
                <a:effectLst>
                  <a:outerShdw dist="35921" dir="2700000" algn="ctr" rotWithShape="0">
                    <a:srgbClr val="808080">
                      <a:alpha val="79999"/>
                    </a:srgbClr>
                  </a:outerShdw>
                </a:effectLst>
                <a:latin typeface="Arial Black" pitchFamily="34" charset="0"/>
                <a:cs typeface="Times New Roman"/>
              </a:rPr>
              <a:t>UN FUERTE ABRAZO QUE TENGAS UN</a:t>
            </a:r>
          </a:p>
          <a:p>
            <a:pPr lvl="1" algn="ctr">
              <a:defRPr/>
            </a:pPr>
            <a:r>
              <a:rPr lang="es-ES" sz="3600" b="1" i="1" kern="10" dirty="0">
                <a:ln w="25400">
                  <a:solidFill>
                    <a:srgbClr val="E31C07"/>
                  </a:solidFill>
                  <a:round/>
                  <a:headEnd/>
                  <a:tailEnd/>
                </a:ln>
                <a:solidFill>
                  <a:srgbClr val="0000FF"/>
                </a:solidFill>
                <a:effectLst>
                  <a:outerShdw dist="35921" dir="2700000" algn="ctr" rotWithShape="0">
                    <a:srgbClr val="808080">
                      <a:alpha val="79999"/>
                    </a:srgbClr>
                  </a:outerShdw>
                </a:effectLst>
                <a:latin typeface="Arial Black" pitchFamily="34" charset="0"/>
                <a:cs typeface="Times New Roman"/>
              </a:rPr>
              <a:t> BUEN DIA</a:t>
            </a:r>
          </a:p>
        </p:txBody>
      </p:sp>
      <p:pic>
        <p:nvPicPr>
          <p:cNvPr id="11268" name="Image 2" descr="swirlrainbw3.gif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rot="10800000">
            <a:off x="0" y="0"/>
            <a:ext cx="9144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69" name="Image 2" descr="swirlrainbw3.gif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rot="10800000">
            <a:off x="0" y="6788150"/>
            <a:ext cx="9144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70" name="Image 2" descr="swirlrainbw3.gif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rot="5400000">
            <a:off x="-3394075" y="3394075"/>
            <a:ext cx="6858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71" name="Image 2" descr="swirlrainbw3.gif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rot="5400000">
            <a:off x="5680075" y="3394075"/>
            <a:ext cx="6858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72" name="Picture 2" descr="CARA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7858125" y="5500688"/>
            <a:ext cx="1000125" cy="1052512"/>
          </a:xfrm>
          <a:prstGeom prst="rect">
            <a:avLst/>
          </a:prstGeom>
          <a:noFill/>
          <a:ln w="38100">
            <a:solidFill>
              <a:srgbClr val="1CDEF8"/>
            </a:solidFill>
            <a:miter lim="800000"/>
            <a:headEnd/>
            <a:tailEnd/>
          </a:ln>
        </p:spPr>
      </p:pic>
      <p:sp>
        <p:nvSpPr>
          <p:cNvPr id="15" name="14 Rectángulo"/>
          <p:cNvSpPr/>
          <p:nvPr/>
        </p:nvSpPr>
        <p:spPr>
          <a:xfrm>
            <a:off x="4572000" y="5929330"/>
            <a:ext cx="3071834" cy="584775"/>
          </a:xfrm>
          <a:prstGeom prst="rect">
            <a:avLst/>
          </a:prstGeom>
          <a:ln>
            <a:noFill/>
          </a:ln>
        </p:spPr>
        <p:txBody>
          <a:bodyPr>
            <a:spAutoFit/>
          </a:bodyPr>
          <a:lstStyle/>
          <a:p>
            <a:pPr algn="ctr">
              <a:defRPr/>
            </a:pPr>
            <a:r>
              <a:rPr lang="es-ES" sz="2800" b="1" kern="10" dirty="0">
                <a:ln w="9525">
                  <a:solidFill>
                    <a:srgbClr val="1CDEF8"/>
                  </a:solidFill>
                  <a:round/>
                  <a:headEnd/>
                  <a:tailEnd/>
                </a:ln>
                <a:blipFill dpi="0" rotWithShape="1">
                  <a:blip r:embed="rId6"/>
                  <a:srcRect/>
                  <a:stretch>
                    <a:fillRect/>
                  </a:stretch>
                </a:blipFill>
                <a:effectLst>
                  <a:outerShdw dist="35921" dir="2700000" algn="ctr" rotWithShape="0">
                    <a:schemeClr val="folHlink">
                      <a:alpha val="80000"/>
                    </a:schemeClr>
                  </a:outerShdw>
                </a:effectLst>
                <a:latin typeface="Snap ITC"/>
              </a:rPr>
              <a:t>JOSE </a:t>
            </a:r>
            <a:r>
              <a:rPr lang="es-ES" sz="3200" b="1" kern="10" dirty="0">
                <a:ln w="9525">
                  <a:solidFill>
                    <a:srgbClr val="1CDEF8"/>
                  </a:solidFill>
                  <a:round/>
                  <a:headEnd/>
                  <a:tailEnd/>
                </a:ln>
                <a:blipFill dpi="0" rotWithShape="1">
                  <a:blip r:embed="rId6"/>
                  <a:srcRect/>
                  <a:stretch>
                    <a:fillRect/>
                  </a:stretch>
                </a:blipFill>
                <a:effectLst>
                  <a:outerShdw dist="35921" dir="2700000" algn="ctr" rotWithShape="0">
                    <a:schemeClr val="folHlink">
                      <a:alpha val="80000"/>
                    </a:schemeClr>
                  </a:outerShdw>
                </a:effectLst>
                <a:latin typeface="Snap ITC"/>
              </a:rPr>
              <a:t>LUIS</a:t>
            </a:r>
          </a:p>
        </p:txBody>
      </p:sp>
    </p:spTree>
  </p:cSld>
  <p:clrMapOvr>
    <a:masterClrMapping/>
  </p:clrMapOvr>
  <p:transition advClick="0"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38" presetClass="entr" presetSubtype="0" accel="5000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3000"/>
                            </p:stCondLst>
                            <p:childTnLst>
                              <p:par>
                                <p:cTn id="17" presetID="38" presetClass="entr" presetSubtype="0" accel="5000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0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IMAGINE">
  <a:themeElements>
    <a:clrScheme name="Standaardontwerp 2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Standaardontwerp">
      <a:majorFont>
        <a:latin typeface="Times New Roman"/>
        <a:ea typeface=""/>
        <a:cs typeface=""/>
      </a:majorFont>
      <a:minorFont>
        <a:latin typeface="Times New Roman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Standaardontwerp 1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andaardontwerp 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ndaardontwerp 3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ndaardontwerp 4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ndaardontwerp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ndaardontwerp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ndaardontwerp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IMAGINE</Template>
  <TotalTime>2</TotalTime>
  <Words>374</Words>
  <Application>Microsoft PowerPoint</Application>
  <PresentationFormat>Presentación en pantalla (4:3)</PresentationFormat>
  <Paragraphs>66</Paragraphs>
  <Slides>19</Slides>
  <Notes>1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19</vt:i4>
      </vt:variant>
    </vt:vector>
  </HeadingPairs>
  <TitlesOfParts>
    <vt:vector size="21" baseType="lpstr">
      <vt:lpstr>IMAGINE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</vt:vector>
  </TitlesOfParts>
  <Company>..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JOSE LUIS</dc:creator>
  <cp:lastModifiedBy>JOSE LUIS</cp:lastModifiedBy>
  <cp:revision>1</cp:revision>
  <dcterms:created xsi:type="dcterms:W3CDTF">2014-04-19T14:31:12Z</dcterms:created>
  <dcterms:modified xsi:type="dcterms:W3CDTF">2014-04-19T14:33:25Z</dcterms:modified>
</cp:coreProperties>
</file>