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3" r:id="rId5"/>
    <p:sldId id="262" r:id="rId6"/>
    <p:sldId id="261" r:id="rId7"/>
    <p:sldId id="260" r:id="rId8"/>
    <p:sldId id="259" r:id="rId9"/>
    <p:sldId id="267" r:id="rId10"/>
    <p:sldId id="268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CebzSfqJEiuCYQNqDbuqw==" hashData="ywV4dYNsWBq2Ny+zIGAtrM8A6m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86CD1A-50E5-4212-9CCD-77B87A9153C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D2C06-57AA-4495-B476-DED8A3C53B43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9ABB7-9115-473D-938A-611EB138E7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41234F-FFBC-4CEA-A501-10B4B6624EC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 spokes="2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image" Target="../media/image9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hyperlink" Target="http://www.tarotmt.com/libra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g39_241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284984"/>
            <a:ext cx="7779013" cy="792088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221088"/>
            <a:ext cx="5867400" cy="504825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4941168"/>
            <a:ext cx="3114675" cy="504825"/>
          </a:xfrm>
          <a:prstGeom prst="rect">
            <a:avLst/>
          </a:prstGeom>
          <a:noFill/>
        </p:spPr>
      </p:pic>
      <p:pic>
        <p:nvPicPr>
          <p:cNvPr id="2" name="Picture 2" descr="C:\Users\Usuario\Desktop\descargas\glitterfy3082119T539B8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0"/>
            <a:ext cx="56769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  <p:sndAc>
      <p:stSnd>
        <p:snd r:embed="rId2" name="19 - I Just Called To Say I Love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goroda02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PNG HOMBRES 1\0_390c4_68c423e1_XL[1] - copi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381000"/>
            <a:ext cx="2232248" cy="6477000"/>
          </a:xfrm>
          <a:prstGeom prst="rect">
            <a:avLst/>
          </a:prstGeom>
          <a:noFill/>
        </p:spPr>
      </p:pic>
      <p:pic>
        <p:nvPicPr>
          <p:cNvPr id="2056" name="Picture 8" descr="C:\Users\Usuario\Desktop\descargas\ESTRELLAS\csillag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980728"/>
            <a:ext cx="495300" cy="438150"/>
          </a:xfrm>
          <a:prstGeom prst="rect">
            <a:avLst/>
          </a:prstGeom>
          <a:noFill/>
        </p:spPr>
      </p:pic>
      <p:pic>
        <p:nvPicPr>
          <p:cNvPr id="2057" name="Picture 9" descr="C:\Users\Usuario\Desktop\descargas\ESTRELLAS\csillag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052736"/>
            <a:ext cx="495300" cy="438150"/>
          </a:xfrm>
          <a:prstGeom prst="rect">
            <a:avLst/>
          </a:prstGeom>
          <a:noFill/>
        </p:spPr>
      </p:pic>
      <p:pic>
        <p:nvPicPr>
          <p:cNvPr id="2058" name="Picture 10" descr="C:\Users\Usuario\Desktop\descargas\ESTRELLAS\csillag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76672"/>
            <a:ext cx="495300" cy="438150"/>
          </a:xfrm>
          <a:prstGeom prst="rect">
            <a:avLst/>
          </a:prstGeom>
          <a:noFill/>
        </p:spPr>
      </p:pic>
      <p:pic>
        <p:nvPicPr>
          <p:cNvPr id="2059" name="Picture 11" descr="C:\Users\Usuario\Desktop\descargas\ESTRELLAS\csillag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76672"/>
            <a:ext cx="495300" cy="43815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2483768" y="4869160"/>
            <a:ext cx="64087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No New Year's Day to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celebrate. No chocolate-covered Candy-hearts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to give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away. No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first of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spring. No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song to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sing. In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fact, here's just another ordinary day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411760" y="5589240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No es día de Año Nuevo para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celebrar. No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hay corazones de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caramelo Bañados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en chocolate para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regalar. No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es el primer día de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primavera. No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hay ninguna canción para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cantar. En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realidad, es solamente otro día normal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6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17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8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2735" y="3380014"/>
            <a:ext cx="6858000" cy="97971"/>
          </a:xfrm>
          <a:prstGeom prst="rect">
            <a:avLst/>
          </a:prstGeom>
          <a:noFill/>
        </p:spPr>
      </p:pic>
      <p:pic>
        <p:nvPicPr>
          <p:cNvPr id="19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66015" y="3380015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2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Usuario\Desktop\descargas\buenas fotos 29-6-2013\7832714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1480"/>
          </a:xfrm>
          <a:prstGeom prst="rect">
            <a:avLst/>
          </a:prstGeom>
          <a:noFill/>
        </p:spPr>
      </p:pic>
      <p:pic>
        <p:nvPicPr>
          <p:cNvPr id="3079" name="Picture 7" descr="C:\Users\Usuario\Desktop\descargas\gotas de agua fin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32656"/>
            <a:ext cx="3790950" cy="188595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51520" y="5445224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FFC000"/>
                </a:solidFill>
                <a:latin typeface="Arial Black" pitchFamily="34" charset="0"/>
              </a:rPr>
              <a:t>No April </a:t>
            </a:r>
            <a:r>
              <a:rPr lang="en-US" sz="1400" dirty="0" smtClean="0">
                <a:solidFill>
                  <a:srgbClr val="FFC000"/>
                </a:solidFill>
                <a:latin typeface="Arial Black" pitchFamily="34" charset="0"/>
              </a:rPr>
              <a:t>rain. No </a:t>
            </a:r>
            <a:r>
              <a:rPr lang="en-US" sz="1400" dirty="0">
                <a:solidFill>
                  <a:srgbClr val="FFC000"/>
                </a:solidFill>
                <a:latin typeface="Arial Black" pitchFamily="34" charset="0"/>
              </a:rPr>
              <a:t>flowers </a:t>
            </a:r>
            <a:r>
              <a:rPr lang="en-US" sz="1400" dirty="0" smtClean="0">
                <a:solidFill>
                  <a:srgbClr val="FFC000"/>
                </a:solidFill>
                <a:latin typeface="Arial Black" pitchFamily="34" charset="0"/>
              </a:rPr>
              <a:t>bloom. No </a:t>
            </a:r>
            <a:r>
              <a:rPr lang="en-US" sz="1400" dirty="0">
                <a:solidFill>
                  <a:srgbClr val="FFC000"/>
                </a:solidFill>
                <a:latin typeface="Arial Black" pitchFamily="34" charset="0"/>
              </a:rPr>
              <a:t>wedding Saturday within the month of </a:t>
            </a:r>
            <a:r>
              <a:rPr lang="en-US" sz="1400" dirty="0" smtClean="0">
                <a:solidFill>
                  <a:srgbClr val="FFC000"/>
                </a:solidFill>
                <a:latin typeface="Arial Black" pitchFamily="34" charset="0"/>
              </a:rPr>
              <a:t>June. But </a:t>
            </a:r>
            <a:r>
              <a:rPr lang="en-US" sz="1400" dirty="0">
                <a:solidFill>
                  <a:srgbClr val="FFC000"/>
                </a:solidFill>
                <a:latin typeface="Arial Black" pitchFamily="34" charset="0"/>
              </a:rPr>
              <a:t>what it is, is something </a:t>
            </a:r>
            <a:r>
              <a:rPr lang="en-US" sz="1400" dirty="0" smtClean="0">
                <a:solidFill>
                  <a:srgbClr val="FFC000"/>
                </a:solidFill>
                <a:latin typeface="Arial Black" pitchFamily="34" charset="0"/>
              </a:rPr>
              <a:t>true, Made </a:t>
            </a:r>
            <a:r>
              <a:rPr lang="en-US" sz="1400" dirty="0">
                <a:solidFill>
                  <a:srgbClr val="FFC000"/>
                </a:solidFill>
                <a:latin typeface="Arial Black" pitchFamily="34" charset="0"/>
              </a:rPr>
              <a:t>up of these three </a:t>
            </a:r>
            <a:r>
              <a:rPr lang="en-US" sz="1400" dirty="0" smtClean="0">
                <a:solidFill>
                  <a:srgbClr val="FFC000"/>
                </a:solidFill>
                <a:latin typeface="Arial Black" pitchFamily="34" charset="0"/>
              </a:rPr>
              <a:t>words That </a:t>
            </a:r>
            <a:r>
              <a:rPr lang="en-US" sz="1400" dirty="0">
                <a:solidFill>
                  <a:srgbClr val="FFC000"/>
                </a:solidFill>
                <a:latin typeface="Arial Black" pitchFamily="34" charset="0"/>
              </a:rPr>
              <a:t>I must say to you</a:t>
            </a:r>
            <a:r>
              <a:rPr lang="en-US" sz="1400" dirty="0" smtClean="0">
                <a:solidFill>
                  <a:srgbClr val="FFC000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3528" y="6021288"/>
            <a:ext cx="84969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Ninguna lluvia de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Abril. Ninguna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flor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florece. Ningún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sábado de casamiento en el mes de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junio. Pero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lo que es, es algo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real, Compuesto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de esas tres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palabras Que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debo decirte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3082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13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3083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2735" y="3380014"/>
            <a:ext cx="6858000" cy="97971"/>
          </a:xfrm>
          <a:prstGeom prst="rect">
            <a:avLst/>
          </a:prstGeom>
          <a:noFill/>
        </p:spPr>
      </p:pic>
      <p:pic>
        <p:nvPicPr>
          <p:cNvPr id="16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66015" y="3380015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5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15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301208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 just called to say I love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you. I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just called to say how much I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care. I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just called to say I love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you. And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 mean it from the bottom of my heart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5877272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Sólo llamé para decir te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amo. Sólo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llamé para decir cuánto me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importas. Sólo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llamé para decir te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amo. Y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lo hago desde el fondo de mi corazón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100" name="Picture 4" descr="C:\Users\Usuario\Desktop\descargas\CORAZONES GUAPOS GRANDES\piros_sarg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620688"/>
            <a:ext cx="1543867" cy="1268760"/>
          </a:xfrm>
          <a:prstGeom prst="rect">
            <a:avLst/>
          </a:prstGeom>
          <a:noFill/>
        </p:spPr>
      </p:pic>
      <p:pic>
        <p:nvPicPr>
          <p:cNvPr id="8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9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2735" y="3380014"/>
            <a:ext cx="6858000" cy="97971"/>
          </a:xfrm>
          <a:prstGeom prst="rect">
            <a:avLst/>
          </a:prstGeom>
          <a:noFill/>
        </p:spPr>
      </p:pic>
      <p:pic>
        <p:nvPicPr>
          <p:cNvPr id="11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66015" y="3380015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3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descargas\PORTUGUES\1336845414-7343779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0688"/>
            <a:ext cx="646944" cy="548258"/>
          </a:xfrm>
          <a:prstGeom prst="rect">
            <a:avLst/>
          </a:prstGeom>
          <a:noFill/>
        </p:spPr>
      </p:pic>
      <p:pic>
        <p:nvPicPr>
          <p:cNvPr id="5124" name="Picture 4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88640"/>
            <a:ext cx="901853" cy="764282"/>
          </a:xfrm>
          <a:prstGeom prst="rect">
            <a:avLst/>
          </a:prstGeom>
          <a:noFill/>
        </p:spPr>
      </p:pic>
      <p:pic>
        <p:nvPicPr>
          <p:cNvPr id="5125" name="Picture 5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548680"/>
            <a:ext cx="633983" cy="53727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1520" y="4941168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No summer's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high. No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warm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July. No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harvest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moon To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light one tender August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night. No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autumn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breeze. No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falling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leaves. Not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even time for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birds To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fly to southern skies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0" y="5733256"/>
            <a:ext cx="85689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No es la máxima temperatura del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verano. No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es un julio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cálido. No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hay una luna de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cosecha Para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iluminar una tierna noche de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agosto. Ninguna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brisa de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otoño. Ninguna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hoja que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cae. Ni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siquiera es época para que los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pájaros Vuelen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a cielos del sur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8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9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2735" y="3380014"/>
            <a:ext cx="6858000" cy="97971"/>
          </a:xfrm>
          <a:prstGeom prst="rect">
            <a:avLst/>
          </a:prstGeom>
          <a:noFill/>
        </p:spPr>
      </p:pic>
      <p:pic>
        <p:nvPicPr>
          <p:cNvPr id="11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66015" y="3380015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4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uario\Desktop\descargas\tag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C:\Users\Usuario\Desktop\descargas\NAVIDAD\6455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836713"/>
            <a:ext cx="1018803" cy="143796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059832" y="4077072"/>
            <a:ext cx="5256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No Libra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sun. No Halloween. No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giving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thanks To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all the Christmas joy you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bring. But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what it is, though old so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ne</a:t>
            </a:r>
          </a:p>
          <a:p>
            <a:pPr algn="ctr"/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To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fill your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heart</a:t>
            </a:r>
            <a:r>
              <a:rPr lang="en-US" dirty="0" smtClean="0"/>
              <a:t>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Like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no three words could ever do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2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491880" y="4797152"/>
            <a:ext cx="4752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chemeClr val="bg1"/>
                </a:solidFill>
                <a:latin typeface="Arial Black" pitchFamily="34" charset="0"/>
              </a:rPr>
              <a:t>No hay sol de </a:t>
            </a:r>
            <a:r>
              <a:rPr lang="es-ES" sz="1200" dirty="0" smtClean="0">
                <a:solidFill>
                  <a:schemeClr val="bg1"/>
                </a:solidFill>
                <a:latin typeface="Arial Black" pitchFamily="34" charset="0"/>
              </a:rPr>
              <a:t>Libra. No </a:t>
            </a:r>
            <a:r>
              <a:rPr lang="es-ES" sz="1200" dirty="0">
                <a:solidFill>
                  <a:schemeClr val="bg1"/>
                </a:solidFill>
                <a:latin typeface="Arial Black" pitchFamily="34" charset="0"/>
              </a:rPr>
              <a:t>es </a:t>
            </a:r>
            <a:r>
              <a:rPr lang="es-ES" sz="1200" dirty="0" smtClean="0">
                <a:solidFill>
                  <a:schemeClr val="bg1"/>
                </a:solidFill>
                <a:latin typeface="Arial Black" pitchFamily="34" charset="0"/>
              </a:rPr>
              <a:t>Halloween. Ningún agradecimiento Por </a:t>
            </a:r>
            <a:r>
              <a:rPr lang="es-ES" sz="1200" dirty="0">
                <a:solidFill>
                  <a:schemeClr val="bg1"/>
                </a:solidFill>
                <a:latin typeface="Arial Black" pitchFamily="34" charset="0"/>
              </a:rPr>
              <a:t>toda la alegría de Navidad que tú </a:t>
            </a:r>
            <a:r>
              <a:rPr lang="es-ES" sz="1200" dirty="0" smtClean="0">
                <a:solidFill>
                  <a:schemeClr val="bg1"/>
                </a:solidFill>
                <a:latin typeface="Arial Black" pitchFamily="34" charset="0"/>
              </a:rPr>
              <a:t>traes. Pero </a:t>
            </a:r>
            <a:r>
              <a:rPr lang="es-ES" sz="1200" dirty="0">
                <a:solidFill>
                  <a:schemeClr val="bg1"/>
                </a:solidFill>
                <a:latin typeface="Arial Black" pitchFamily="34" charset="0"/>
              </a:rPr>
              <a:t>lo que es, aunque es viejo es tan </a:t>
            </a:r>
            <a:r>
              <a:rPr lang="es-ES" sz="1200" dirty="0" smtClean="0">
                <a:solidFill>
                  <a:schemeClr val="bg1"/>
                </a:solidFill>
                <a:latin typeface="Arial Black" pitchFamily="34" charset="0"/>
              </a:rPr>
              <a:t>nuevo Para </a:t>
            </a:r>
            <a:r>
              <a:rPr lang="es-ES" sz="1200" dirty="0">
                <a:solidFill>
                  <a:schemeClr val="bg1"/>
                </a:solidFill>
                <a:latin typeface="Arial Black" pitchFamily="34" charset="0"/>
              </a:rPr>
              <a:t>llenar tu </a:t>
            </a:r>
            <a:r>
              <a:rPr lang="es-ES" sz="1200" dirty="0" smtClean="0">
                <a:solidFill>
                  <a:schemeClr val="bg1"/>
                </a:solidFill>
                <a:latin typeface="Arial Black" pitchFamily="34" charset="0"/>
              </a:rPr>
              <a:t>corazón Como </a:t>
            </a:r>
            <a:r>
              <a:rPr lang="es-ES" sz="1200" dirty="0">
                <a:solidFill>
                  <a:schemeClr val="bg1"/>
                </a:solidFill>
                <a:latin typeface="Arial Black" pitchFamily="34" charset="0"/>
              </a:rPr>
              <a:t>otras tres palabras no podrían hacerlo</a:t>
            </a:r>
            <a:r>
              <a:rPr lang="es-ES" sz="12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2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6150" name="Picture 6" descr="libra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908720"/>
            <a:ext cx="792088" cy="792088"/>
          </a:xfrm>
          <a:prstGeom prst="rect">
            <a:avLst/>
          </a:prstGeom>
          <a:noFill/>
        </p:spPr>
      </p:pic>
      <p:pic>
        <p:nvPicPr>
          <p:cNvPr id="6153" name="Picture 9" descr="C:\Users\Usuario\Desktop\descargas\de-calabaza-de-halloween-icono-5049-9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1700808"/>
            <a:ext cx="914400" cy="914400"/>
          </a:xfrm>
          <a:prstGeom prst="rect">
            <a:avLst/>
          </a:prstGeom>
          <a:noFill/>
        </p:spPr>
      </p:pic>
      <p:pic>
        <p:nvPicPr>
          <p:cNvPr id="11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12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3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82735" y="3380014"/>
            <a:ext cx="6858000" cy="97971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66015" y="3380015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3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15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CORAZONES GUAPOS GRANDES\piros_sarg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620688"/>
            <a:ext cx="1543867" cy="126876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5301208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 just called to say I love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you. I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just called to say how much I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care. I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just called to say I love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you. And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 mean it from the bottom of my heart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23528" y="5877272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Sólo llamé para decir te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amo. Sólo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llamé para decir cuánto me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importas. Sólo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llamé para decir te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amo. Y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lo hago desde el fondo de mi corazón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14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15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6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2735" y="3380014"/>
            <a:ext cx="6858000" cy="97971"/>
          </a:xfrm>
          <a:prstGeom prst="rect">
            <a:avLst/>
          </a:prstGeom>
          <a:noFill/>
        </p:spPr>
      </p:pic>
      <p:pic>
        <p:nvPicPr>
          <p:cNvPr id="17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66015" y="3380015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2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esktop\descargas\11dc2b894a107782de58085d7951e134_galb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esktop\descargas\CORAZONES GUAPOS GRANDES\piros_sarg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8640"/>
            <a:ext cx="2803891" cy="2304256"/>
          </a:xfrm>
          <a:prstGeom prst="rect">
            <a:avLst/>
          </a:prstGeom>
          <a:noFill/>
        </p:spPr>
      </p:pic>
      <p:pic>
        <p:nvPicPr>
          <p:cNvPr id="2253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980728"/>
            <a:ext cx="1495425" cy="50482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1560" y="5157192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Arial Black" pitchFamily="34" charset="0"/>
              </a:rPr>
              <a:t>I just called to say I love </a:t>
            </a:r>
            <a:r>
              <a:rPr lang="en-US" sz="1200" dirty="0" smtClean="0">
                <a:solidFill>
                  <a:schemeClr val="bg1"/>
                </a:solidFill>
                <a:latin typeface="Arial Black" pitchFamily="34" charset="0"/>
              </a:rPr>
              <a:t>you. I </a:t>
            </a:r>
            <a:r>
              <a:rPr lang="en-US" sz="1200" dirty="0">
                <a:solidFill>
                  <a:schemeClr val="bg1"/>
                </a:solidFill>
                <a:latin typeface="Arial Black" pitchFamily="34" charset="0"/>
              </a:rPr>
              <a:t>just called to say how much I </a:t>
            </a:r>
            <a:r>
              <a:rPr lang="en-US" sz="1200" dirty="0" smtClean="0">
                <a:solidFill>
                  <a:schemeClr val="bg1"/>
                </a:solidFill>
                <a:latin typeface="Arial Black" pitchFamily="34" charset="0"/>
              </a:rPr>
              <a:t>care, I do. I </a:t>
            </a:r>
            <a:r>
              <a:rPr lang="en-US" sz="1200" dirty="0">
                <a:solidFill>
                  <a:schemeClr val="bg1"/>
                </a:solidFill>
                <a:latin typeface="Arial Black" pitchFamily="34" charset="0"/>
              </a:rPr>
              <a:t>just called to say I love </a:t>
            </a:r>
            <a:r>
              <a:rPr lang="en-US" sz="1200" dirty="0" smtClean="0">
                <a:solidFill>
                  <a:schemeClr val="bg1"/>
                </a:solidFill>
                <a:latin typeface="Arial Black" pitchFamily="34" charset="0"/>
              </a:rPr>
              <a:t>you. And </a:t>
            </a:r>
            <a:r>
              <a:rPr lang="en-US" sz="1200" dirty="0">
                <a:solidFill>
                  <a:schemeClr val="bg1"/>
                </a:solidFill>
                <a:latin typeface="Arial Black" pitchFamily="34" charset="0"/>
              </a:rPr>
              <a:t>I mean it from the bottom of my </a:t>
            </a:r>
            <a:r>
              <a:rPr lang="en-US" sz="1200" dirty="0" smtClean="0">
                <a:solidFill>
                  <a:schemeClr val="bg1"/>
                </a:solidFill>
                <a:latin typeface="Arial Black" pitchFamily="34" charset="0"/>
              </a:rPr>
              <a:t>heart, Of </a:t>
            </a:r>
            <a:r>
              <a:rPr lang="en-US" sz="1200" dirty="0">
                <a:solidFill>
                  <a:schemeClr val="bg1"/>
                </a:solidFill>
                <a:latin typeface="Arial Black" pitchFamily="34" charset="0"/>
              </a:rPr>
              <a:t>my heart, of my heart.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95536" y="5661248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Sólo llamé para decir te 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amo. Sólo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llamé para decir cuánto me 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importas, Me importas. Sólo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llamé para decir te 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amo. Y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lo hago desde el fondo de mi 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corazón, De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mi corazón, de mi corazón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2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7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8" name="Picture 10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9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2735" y="3380014"/>
            <a:ext cx="6858000" cy="97971"/>
          </a:xfrm>
          <a:prstGeom prst="rect">
            <a:avLst/>
          </a:prstGeom>
          <a:noFill/>
        </p:spPr>
      </p:pic>
      <p:pic>
        <p:nvPicPr>
          <p:cNvPr id="10" name="Picture 11" descr="C:\Users\Usuario\Desktop\descargas\BARRAS PNG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66015" y="3380015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621</Words>
  <Application>Microsoft Office PowerPoint</Application>
  <PresentationFormat>Presentación en pantalla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2013-10-03T20:47:44Z</dcterms:created>
  <dcterms:modified xsi:type="dcterms:W3CDTF">2013-10-04T20:01:10Z</dcterms:modified>
</cp:coreProperties>
</file>