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69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9FBFF-7D54-4A1F-A02C-B4C3FF9F08C6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8202D-D6C6-454D-A06B-D15F7DF44B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039A9-0B53-4806-A8E4-BCF9CB1AAD8D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11FD7-4F12-4AE7-8944-4BE17800B0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652F-93D4-4E43-913E-51A2595D6C03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D2C3F-636D-49B9-9C09-74A327BAE1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CB10D-2530-4CB1-A9EB-5B911B80FD5D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8B625-9E67-4948-902B-7600C5F53D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275F5-DF88-42D5-B013-167A87DCA41F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39508-7BEE-4AFA-B877-42909180ED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762DC-559E-4FEC-9BF0-82D3C0B045BA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67AE5-D488-4E2F-B6E7-16FB8CB1EE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E665F-628D-4C53-9F59-B868EB42A80C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29D89-2242-4294-8836-79C259FF3D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B134F-0AC5-4469-86EE-5BE87FD60399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6F67-6D7E-47D1-8DD1-6614F2BBB0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5AAC3-5034-4A47-B57E-B754A1188C0C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E8B3F-C05E-46FB-B3BA-D50B867705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883D1-5D1B-46A1-A1B7-A9E6DB8CAB38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365DE-66FE-476D-8F16-D6AA92B709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21F2D-52C5-4B95-BA82-BD8081D027A2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B5318-344F-49B0-AFC6-573B67552B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fld id="{B9257807-7F98-4365-BD73-815AEFD6402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60810D-E734-44C3-9A5C-7F7065A409A1}" type="datetimeFigureOut">
              <a:rPr lang="es-ES"/>
              <a:pPr>
                <a:defRPr/>
              </a:pPr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38AF90-C99D-446A-B2F7-4302A83B9D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8733A1B8-9216-430D-A68A-E9E1056DFA5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Usuario\Downloads\descargado el 1-4-2012\cd16655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5 CuadroTexto"/>
          <p:cNvSpPr txBox="1">
            <a:spLocks noChangeArrowheads="1"/>
          </p:cNvSpPr>
          <p:nvPr/>
        </p:nvSpPr>
        <p:spPr bwMode="auto">
          <a:xfrm>
            <a:off x="0" y="0"/>
            <a:ext cx="4248150" cy="830263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Canción : I believe  in you</a:t>
            </a:r>
          </a:p>
          <a:p>
            <a:pPr algn="ctr"/>
            <a:r>
              <a:rPr lang="es-ES" sz="2400" b="1">
                <a:latin typeface="Calibri" pitchFamily="34" charset="0"/>
              </a:rPr>
              <a:t>Interpretes Celine Dion e Il Divo</a:t>
            </a:r>
          </a:p>
        </p:txBody>
      </p:sp>
      <p:pic>
        <p:nvPicPr>
          <p:cNvPr id="4100" name="Picture 5" descr="http://st-listas.20minutos.es/images/2008-11/58835/693986_249px.jpg?12915880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6613"/>
            <a:ext cx="2371725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8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2913" y="2749550"/>
            <a:ext cx="5724525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7" descr="C:\Users\Usuario\Downloads\altavoz3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08500"/>
            <a:ext cx="1439863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12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25" y="620713"/>
            <a:ext cx="224790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14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975" y="5949950"/>
            <a:ext cx="270510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circle/>
    <p:sndAc>
      <p:stSnd>
        <p:snd r:embed="rId2" name="ildivo - ancora - i believe in you (il divo and celine d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3bf83cb0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00"/>
                </a:solidFill>
                <a:latin typeface="Calibri" pitchFamily="34" charset="0"/>
              </a:rPr>
              <a:t>Lonely , The path you have chosen , A restless road , No turning back , One day you  Will find you light again , Don't you know , Don't let go , Be strong </a:t>
            </a:r>
            <a:endParaRPr lang="es-ES" sz="28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3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ownloads\descargado el 1-4-2012\2cbckqv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323850" y="4868863"/>
            <a:ext cx="8569325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00"/>
                </a:solidFill>
                <a:latin typeface="Calibri" pitchFamily="34" charset="0"/>
              </a:rPr>
              <a:t>Follow you heart , Let you love lead through the darkness , Back to a place you once knew , I believe,</a:t>
            </a:r>
          </a:p>
          <a:p>
            <a:pPr algn="ctr"/>
            <a:r>
              <a:rPr lang="en-US" sz="2800" b="1">
                <a:solidFill>
                  <a:srgbClr val="FFFF00"/>
                </a:solidFill>
                <a:latin typeface="Calibri" pitchFamily="34" charset="0"/>
              </a:rPr>
              <a:t> I believe, I believe , In you </a:t>
            </a:r>
            <a:endParaRPr lang="es-ES" sz="28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ownloads\descargado el 1-4-2012\5adf868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Calibri" pitchFamily="34" charset="0"/>
              </a:rPr>
              <a:t>Follow your dreams , Be yourself, an angel of kindness , There's nothing that you can not do I believe, I believe, I believe , In you. </a:t>
            </a:r>
            <a:endParaRPr lang="es-ES" sz="2800" b="1">
              <a:latin typeface="Calibri" pitchFamily="34" charset="0"/>
            </a:endParaRP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ownloads\descargado el 1-4-2012\431c984b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4140200" y="4652963"/>
            <a:ext cx="50038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latin typeface="Calibri" pitchFamily="34" charset="0"/>
              </a:rPr>
              <a:t>Tout seul , Tu t'en iras tout seul , Coeur ouvert , A L'univers , Poursuis ta quete , Sans regarder derriere , N'attends pas , Que le jour , Se leve,</a:t>
            </a:r>
            <a:r>
              <a:rPr lang="es-ES" sz="2400">
                <a:latin typeface="Calibri" pitchFamily="34" charset="0"/>
              </a:rPr>
              <a:t> </a:t>
            </a:r>
            <a:r>
              <a:rPr lang="es-ES" sz="2400" b="1">
                <a:latin typeface="Calibri" pitchFamily="34" charset="0"/>
              </a:rPr>
              <a:t>Suis ton etoile</a:t>
            </a:r>
            <a:r>
              <a:rPr lang="fr-FR" sz="2400" b="1">
                <a:latin typeface="Calibri" pitchFamily="34" charset="0"/>
              </a:rPr>
              <a:t> </a:t>
            </a:r>
            <a:endParaRPr lang="es-ES" sz="2400" b="1">
              <a:latin typeface="Calibri" pitchFamily="34" charset="0"/>
            </a:endParaRPr>
          </a:p>
        </p:txBody>
      </p:sp>
    </p:spTree>
  </p:cSld>
  <p:clrMapOvr>
    <a:masterClrMapping/>
  </p:clrMapOvr>
  <p:transition advTm="32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ownloads\descargado el 1-4-2012\4gqepnl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C:\Users\Usuario\Documents\AWALPAPERS BONITOS\SOLO MARCOS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395288" y="4868863"/>
            <a:ext cx="82804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FFFF00"/>
                </a:solidFill>
                <a:latin typeface="Calibri" pitchFamily="34" charset="0"/>
              </a:rPr>
              <a:t>Va jusqu'ou ton reve t'emporte , Un jour tu le toucheras , Si tu croix si tu croix si tu, croix , En toi , Suis la lumiere , N‘ eneins pas la flamme que tu portes , Au fonds de toi souviens-toi , Que je croix que je croix que je croix , Que je croix , En toi </a:t>
            </a:r>
            <a:endParaRPr lang="es-ES" sz="24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4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ownloads\descargado el 1-4-2012\09042702245645324355414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0" y="5516563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rgbClr val="FFFF00"/>
                </a:solidFill>
                <a:latin typeface="Calibri" pitchFamily="34" charset="0"/>
              </a:rPr>
              <a:t>Someday I'll find you , Someday you'll find me to , And when I hold you close , I'll know that is true </a:t>
            </a:r>
            <a:endParaRPr lang="es-ES" sz="32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ownloads\descargado el 1-4-2012\fd2effe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473700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Calibri" pitchFamily="34" charset="0"/>
              </a:rPr>
              <a:t>Follow your heart , Let you love lead through the darkness , Back to a place you once knew  I believe, I believe, I believe in you </a:t>
            </a:r>
            <a:endParaRPr lang="es-ES" sz="2800" b="1">
              <a:latin typeface="Calibri" pitchFamily="34" charset="0"/>
            </a:endParaRPr>
          </a:p>
        </p:txBody>
      </p:sp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ownloads\descargado el 1-4-2012\590679belleimage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FFFF00"/>
                </a:solidFill>
                <a:latin typeface="Calibri" pitchFamily="34" charset="0"/>
              </a:rPr>
              <a:t>Follow your dreams , Be yourself, an angel of kindness , There's nothing that you can not do  I believe, I believe, I believe In you.  , </a:t>
            </a:r>
          </a:p>
          <a:p>
            <a:pPr algn="ctr"/>
            <a:r>
              <a:rPr lang="en-US" sz="2400" b="1">
                <a:solidFill>
                  <a:srgbClr val="FFFF00"/>
                </a:solidFill>
                <a:latin typeface="Calibri" pitchFamily="34" charset="0"/>
              </a:rPr>
              <a:t>I believe, I believe, I believe In you. I believe, I believe In you.  </a:t>
            </a:r>
            <a:endParaRPr lang="es-ES" sz="24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8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331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332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336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370</Words>
  <Application>Microsoft Office PowerPoint</Application>
  <PresentationFormat>Presentación en pantalla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2012-04-01T17:07:32Z</dcterms:created>
  <dcterms:modified xsi:type="dcterms:W3CDTF">2012-08-29T16:54:15Z</dcterms:modified>
</cp:coreProperties>
</file>