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75" r:id="rId3"/>
    <p:sldId id="299" r:id="rId4"/>
    <p:sldId id="301" r:id="rId5"/>
    <p:sldId id="300" r:id="rId6"/>
    <p:sldId id="302" r:id="rId7"/>
    <p:sldId id="303" r:id="rId8"/>
    <p:sldId id="304" r:id="rId9"/>
    <p:sldId id="305" r:id="rId10"/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74" r:id="rId19"/>
    <p:sldId id="264" r:id="rId20"/>
    <p:sldId id="279" r:id="rId21"/>
    <p:sldId id="280" r:id="rId22"/>
    <p:sldId id="281" r:id="rId23"/>
    <p:sldId id="282" r:id="rId24"/>
    <p:sldId id="283" r:id="rId25"/>
    <p:sldId id="265" r:id="rId26"/>
    <p:sldId id="266" r:id="rId27"/>
    <p:sldId id="267" r:id="rId28"/>
    <p:sldId id="268" r:id="rId29"/>
    <p:sldId id="269" r:id="rId30"/>
    <p:sldId id="306" r:id="rId31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Jr+HrnAiN7GPpd6oIT2mw" hashData="WWDllNQj5G8sciA/dQ0KB1lyp7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00"/>
    <a:srgbClr val="FF0000"/>
    <a:srgbClr val="9933FF"/>
    <a:srgbClr val="9900CC"/>
    <a:srgbClr val="B2B2B2"/>
    <a:srgbClr val="808080"/>
    <a:srgbClr val="666699"/>
    <a:srgbClr val="003399"/>
    <a:srgbClr val="3366CC"/>
    <a:srgbClr val="33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DB6C67BB-3801-4E22-A94B-7A433D404E46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C67BB-3801-4E22-A94B-7A433D404E46}" type="slidenum">
              <a:rPr lang="es-ES" smtClean="0"/>
              <a:pPr/>
              <a:t>13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52CDDD-DB71-430A-ADDF-EE79FB7E415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C08C1E-7420-412C-BBF8-87E3248A2DE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D6975F-AD44-4313-A9E1-7E577FECDBD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65318-0EAF-4D59-A116-6A4D2E50956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7952AE-2075-4993-BC1B-4EE7E9A0F7B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08532-5225-4D70-ACF3-CC45EB2F866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FCE160-B85B-4DCA-BEC9-66F84091B42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94933-DDE2-4157-ABEE-220CF53BF59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47F7F-2265-4516-9361-5542C090D66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C0AB1E-BDD5-4270-B205-7C7FE4BA8D8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C58474-6389-4769-8DF2-406FDA875B9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54DB84-F67C-45CD-B005-36159E24A1B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D07AA983-B889-49AB-9F68-0775105AB13B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F239AC-41B9-4467-8960-6274A7256F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allpapers-diq.org/wallpapers/11/On_Time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im07.thewallpapers.org/download.php?id=23756&amp;resolution=1280x800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bucket0.lg1x8zmax.simplecdn.net/images/20090210034239.jpg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jpeg"/><Relationship Id="rId18" Type="http://schemas.openxmlformats.org/officeDocument/2006/relationships/image" Target="../media/image49.jpe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12" Type="http://schemas.openxmlformats.org/officeDocument/2006/relationships/image" Target="../media/image43.jpeg"/><Relationship Id="rId17" Type="http://schemas.openxmlformats.org/officeDocument/2006/relationships/image" Target="../media/image48.jpeg"/><Relationship Id="rId2" Type="http://schemas.openxmlformats.org/officeDocument/2006/relationships/hyperlink" Target="http://www.wallpaperstorm.com/3d-wallpapers/smoke-wallpapers-6770/" TargetMode="External"/><Relationship Id="rId16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5" Type="http://schemas.openxmlformats.org/officeDocument/2006/relationships/image" Target="../media/image36.jpeg"/><Relationship Id="rId15" Type="http://schemas.openxmlformats.org/officeDocument/2006/relationships/image" Target="../media/image46.jpeg"/><Relationship Id="rId10" Type="http://schemas.openxmlformats.org/officeDocument/2006/relationships/image" Target="../media/image41.jpeg"/><Relationship Id="rId19" Type="http://schemas.openxmlformats.org/officeDocument/2006/relationships/image" Target="../media/image50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Relationship Id="rId14" Type="http://schemas.openxmlformats.org/officeDocument/2006/relationships/image" Target="../media/image45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33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41986" name="Picture 2" descr="http://www.sortmusic.com/indices/ind_D/deep-purple/picts/wall/70wlh_do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322263"/>
          </a:xfrm>
          <a:prstGeom prst="rect">
            <a:avLst/>
          </a:prstGeom>
          <a:noFill/>
        </p:spPr>
      </p:pic>
      <p:pic>
        <p:nvPicPr>
          <p:cNvPr id="14" name="Picture 2" descr="http://www.sortmusic.com/indices/ind_D/deep-purple/picts/wall/70wlh_do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9"/>
            <a:ext cx="8572559" cy="6322263"/>
          </a:xfrm>
          <a:prstGeom prst="rect">
            <a:avLst/>
          </a:prstGeom>
          <a:noFill/>
        </p:spPr>
      </p:pic>
      <p:pic>
        <p:nvPicPr>
          <p:cNvPr id="15" name="Picture 2" descr="http://www.sortmusic.com/indices/ind_D/deep-purple/picts/wall/70wlh_do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340123"/>
          </a:xfrm>
          <a:prstGeom prst="rect">
            <a:avLst/>
          </a:prstGeom>
          <a:noFill/>
        </p:spPr>
      </p:pic>
      <p:sp>
        <p:nvSpPr>
          <p:cNvPr id="19" name="18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4309"/>
              <a:gd name="adj2" fmla="val 430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19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4310"/>
              <a:gd name="adj2" fmla="val 399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20 CuadroTexto"/>
          <p:cNvSpPr txBox="1"/>
          <p:nvPr/>
        </p:nvSpPr>
        <p:spPr>
          <a:xfrm>
            <a:off x="1142976" y="714356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Británico</a:t>
            </a:r>
            <a:endParaRPr lang="en-US" sz="14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785786" y="1000108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Deep Purple</a:t>
            </a:r>
            <a:endParaRPr lang="en-US" sz="24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500298" y="2857496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Smoke on the water</a:t>
            </a:r>
            <a:endParaRPr lang="en-US" sz="28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3286116" y="3357562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Humo en el agua</a:t>
            </a:r>
            <a:endParaRPr lang="en-US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000496" y="3786190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  <a:latin typeface="Lucida Calligraphy" pitchFamily="66" charset="0"/>
              </a:rPr>
              <a:t>1971</a:t>
            </a:r>
            <a:endParaRPr lang="en-US" sz="1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00">
    <p:comb dir="vert"/>
    <p:sndAc>
      <p:stSnd>
        <p:snd r:embed="rId2" name="deep purple - made in japan - 03 - smoke on the wat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30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7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://www.wallpaperbang.com/wallpaper/deep-purple-wallpaper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pic>
        <p:nvPicPr>
          <p:cNvPr id="3" name="Picture 8" descr="http://www.wallpaperbang.com/wallpaper/deep-purple-wallpaper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pic>
        <p:nvPicPr>
          <p:cNvPr id="4" name="Picture 8" descr="http://www.wallpaperbang.com/wallpaper/deep-purple-wallpaper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5" name="Picture 8" descr="http://www.wallpaperbang.com/wallpaper/deep-purple-wallpaper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2"/>
          </a:xfrm>
          <a:prstGeom prst="rect">
            <a:avLst/>
          </a:prstGeom>
          <a:noFill/>
        </p:spPr>
      </p:pic>
      <p:pic>
        <p:nvPicPr>
          <p:cNvPr id="6" name="Picture 8" descr="http://www.wallpaperbang.com/wallpaper/deep-purple-wallpaper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45.photobucket.com/albums/f66/MrEd48/Deep_Purple_Progression_W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2" name="Picture 2" descr="http://i45.photobucket.com/albums/f66/MrEd48/Deep_Purple_Progression_W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i45.photobucket.com/albums/f66/MrEd48/Deep_Purple_Progression_W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4" name="Picture 2" descr="http://i45.photobucket.com/albums/f66/MrEd48/Deep_Purple_Progression_W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5" name="Picture 2" descr="http://i45.photobucket.com/albums/f66/MrEd48/Deep_Purple_Progression_W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8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http://1.bp.blogspot.com/-JJdab6WjmkA/TsHD_7mtlwI/AAAAAAAABMY/-FMyb9vaDoo/s1600/deep-purple-tapas-de-dis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1.bp.blogspot.com/-JJdab6WjmkA/TsHD_7mtlwI/AAAAAAAABMY/-FMyb9vaDoo/s1600/deep-purple-tapas-de-dis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http://1.bp.blogspot.com/-JJdab6WjmkA/TsHD_7mtlwI/AAAAAAAABMY/-FMyb9vaDoo/s1600/deep-purple-tapas-de-dis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4" descr="http://1.bp.blogspot.com/-JJdab6WjmkA/TsHD_7mtlwI/AAAAAAAABMY/-FMyb9vaDoo/s1600/deep-purple-tapas-de-dis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4" descr="http://1.bp.blogspot.com/-JJdab6WjmkA/TsHD_7mtlwI/AAAAAAAABMY/-FMyb9vaDoo/s1600/deep-purple-tapas-de-dis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4" descr="http://1.bp.blogspot.com/-JJdab6WjmkA/TsHD_7mtlwI/AAAAAAAABMY/-FMyb9vaDoo/s1600/deep-purple-tapas-de-dis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4" descr="http://1.bp.blogspot.com/-JJdab6WjmkA/TsHD_7mtlwI/AAAAAAAABMY/-FMyb9vaDoo/s1600/deep-purple-tapas-de-dis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4.bp.blogspot.com/-xznSA-w7O6I/TsHEuU19ByI/AAAAAAAABNo/0CNLBpKuHjg/s1600/Blackmore-deep-pur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2" descr="http://4.bp.blogspot.com/-xznSA-w7O6I/TsHEuU19ByI/AAAAAAAABNo/0CNLBpKuHjg/s1600/Blackmore-deep-pur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://4.bp.blogspot.com/-xznSA-w7O6I/TsHEuU19ByI/AAAAAAAABNo/0CNLBpKuHjg/s1600/Blackmore-deep-pur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xznSA-w7O6I/TsHEuU19ByI/AAAAAAAABNo/0CNLBpKuHjg/s1600/Blackmore-deep-pur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xznSA-w7O6I/TsHEuU19ByI/AAAAAAAABNo/0CNLBpKuHjg/s1600/Blackmore-deep-pur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8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3.bp.blogspot.com/-9CCy67jzz1o/TsHEaiFwULI/AAAAAAAABNI/J9c1rH9zZAk/s1600/deep-purple-19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3.bp.blogspot.com/-9CCy67jzz1o/TsHEaiFwULI/AAAAAAAABNI/J9c1rH9zZAk/s1600/deep-purple-19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9CCy67jzz1o/TsHEaiFwULI/AAAAAAAABNI/J9c1rH9zZAk/s1600/deep-purple-19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9CCy67jzz1o/TsHEaiFwULI/AAAAAAAABNI/J9c1rH9zZAk/s1600/deep-purple-19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http://3.bp.blogspot.com/-9CCy67jzz1o/TsHEaiFwULI/AAAAAAAABNI/J9c1rH9zZAk/s1600/deep-purple-19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1.bp.blogspot.com/-bQKc65fl2vo/TsHEqW-8WcI/AAAAAAAABNg/w902YAN0S04/s1600/blackmore-rainb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3" name="Picture 2" descr="http://1.bp.blogspot.com/-bQKc65fl2vo/TsHEqW-8WcI/AAAAAAAABNg/w902YAN0S04/s1600/blackmore-rainb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4" name="Picture 2" descr="http://1.bp.blogspot.com/-bQKc65fl2vo/TsHEqW-8WcI/AAAAAAAABNg/w902YAN0S04/s1600/blackmore-rainb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2" descr="http://1.bp.blogspot.com/-bQKc65fl2vo/TsHEqW-8WcI/AAAAAAAABNg/w902YAN0S04/s1600/blackmore-rainb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1.bp.blogspot.com/-bQKc65fl2vo/TsHEqW-8WcI/AAAAAAAABNg/w902YAN0S04/s1600/blackmore-rainb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http://1.bp.blogspot.com/-qkQ-JXIR0jw/TsHDsDTEDbI/AAAAAAAABLw/0VxRv-MQIyc/s1600/Ian-Gillan-deep-pur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4" descr="http://1.bp.blogspot.com/-qkQ-JXIR0jw/TsHDsDTEDbI/AAAAAAAABLw/0VxRv-MQIyc/s1600/Ian-Gillan-deep-pur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4" descr="http://1.bp.blogspot.com/-qkQ-JXIR0jw/TsHDsDTEDbI/AAAAAAAABLw/0VxRv-MQIyc/s1600/Ian-Gillan-deep-pur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15" descr="Imagen2 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116013" y="765175"/>
            <a:ext cx="3816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 all came out to Montreux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Salimos hacia Montreux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0" y="2492375"/>
            <a:ext cx="39243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On the Lake Geneva shoreline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la orilla del Lago Ginebra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95288" y="549275"/>
            <a:ext cx="42481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</a:rPr>
              <a:t>To make records with a mobile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para grabar con una unidad móvil</a:t>
            </a:r>
            <a:endParaRPr lang="es-ES" dirty="0">
              <a:solidFill>
                <a:schemeClr val="bg1"/>
              </a:solidFill>
              <a:effectLst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476375" y="1989138"/>
            <a:ext cx="35274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</a:rPr>
              <a:t>We didn't have much time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No teníamos mucho tiempo</a:t>
            </a:r>
            <a:endParaRPr lang="es-ES" dirty="0"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95104-800x600-frank-zappa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572000" y="1214422"/>
            <a:ext cx="39608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Frank Zappa and the mothers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Frank Zappa  y “the mothers” 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643438" y="2571744"/>
            <a:ext cx="38893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Were at the best place around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estaban en el mejor sitio</a:t>
            </a:r>
            <a:r>
              <a:rPr lang="es-ES" sz="1800" dirty="0">
                <a:solidFill>
                  <a:schemeClr val="bg1"/>
                </a:solidFill>
                <a:effectLst/>
              </a:rPr>
              <a:t>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500430" y="285728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00FF00"/>
                </a:solidFill>
                <a:latin typeface="Lucida Calligraphy" pitchFamily="66" charset="0"/>
              </a:rPr>
              <a:t>Frank     </a:t>
            </a:r>
            <a:r>
              <a:rPr lang="en-US" sz="1400" dirty="0" smtClean="0">
                <a:solidFill>
                  <a:srgbClr val="00FF00"/>
                </a:solidFill>
                <a:latin typeface="Lucida Calligraphy" pitchFamily="66" charset="0"/>
              </a:rPr>
              <a:t>Zappa</a:t>
            </a:r>
            <a:endParaRPr lang="en-US" sz="1400" dirty="0">
              <a:solidFill>
                <a:srgbClr val="00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11188" y="765175"/>
            <a:ext cx="42481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</a:rPr>
              <a:t>But some stupid with a flare gun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pero algún estúpido con una bengala</a:t>
            </a:r>
            <a:endParaRPr lang="es-ES" dirty="0">
              <a:solidFill>
                <a:schemeClr val="bg1"/>
              </a:solidFill>
              <a:effectLst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763713" y="2708275"/>
            <a:ext cx="46085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</a:rPr>
              <a:t>Burned the place to the ground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Hizo que ardiera el lugar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6156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65175"/>
            <a:ext cx="9144000" cy="5122863"/>
          </a:xfrm>
          <a:prstGeom prst="rect">
            <a:avLst/>
          </a:prstGeom>
          <a:noFill/>
        </p:spPr>
      </p:pic>
      <p:pic>
        <p:nvPicPr>
          <p:cNvPr id="7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44000" cy="5122863"/>
          </a:xfrm>
          <a:prstGeom prst="rect">
            <a:avLst/>
          </a:prstGeom>
          <a:noFill/>
        </p:spPr>
      </p:pic>
      <p:pic>
        <p:nvPicPr>
          <p:cNvPr id="8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44000" cy="5122863"/>
          </a:xfrm>
          <a:prstGeom prst="rect">
            <a:avLst/>
          </a:prstGeom>
          <a:noFill/>
        </p:spPr>
      </p:pic>
      <p:pic>
        <p:nvPicPr>
          <p:cNvPr id="9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44000" cy="5122863"/>
          </a:xfrm>
          <a:prstGeom prst="rect">
            <a:avLst/>
          </a:prstGeom>
          <a:noFill/>
        </p:spPr>
      </p:pic>
      <p:pic>
        <p:nvPicPr>
          <p:cNvPr id="10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32"/>
            <a:ext cx="9144000" cy="5122863"/>
          </a:xfrm>
          <a:prstGeom prst="rect">
            <a:avLst/>
          </a:prstGeom>
          <a:noFill/>
        </p:spPr>
      </p:pic>
      <p:pic>
        <p:nvPicPr>
          <p:cNvPr id="11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44000" cy="5122863"/>
          </a:xfrm>
          <a:prstGeom prst="rect">
            <a:avLst/>
          </a:prstGeom>
          <a:noFill/>
        </p:spPr>
      </p:pic>
      <p:pic>
        <p:nvPicPr>
          <p:cNvPr id="12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44000" cy="5122863"/>
          </a:xfrm>
          <a:prstGeom prst="rect">
            <a:avLst/>
          </a:prstGeom>
          <a:noFill/>
        </p:spPr>
      </p:pic>
      <p:pic>
        <p:nvPicPr>
          <p:cNvPr id="13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44000" cy="5122863"/>
          </a:xfrm>
          <a:prstGeom prst="rect">
            <a:avLst/>
          </a:prstGeom>
          <a:noFill/>
        </p:spPr>
      </p:pic>
      <p:pic>
        <p:nvPicPr>
          <p:cNvPr id="15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44000" cy="5122863"/>
          </a:xfrm>
          <a:prstGeom prst="rect">
            <a:avLst/>
          </a:prstGeom>
          <a:noFill/>
        </p:spPr>
      </p:pic>
      <p:pic>
        <p:nvPicPr>
          <p:cNvPr id="17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44000" cy="5122863"/>
          </a:xfrm>
          <a:prstGeom prst="rect">
            <a:avLst/>
          </a:prstGeom>
          <a:noFill/>
        </p:spPr>
      </p:pic>
      <p:pic>
        <p:nvPicPr>
          <p:cNvPr id="18" name="Picture 12" descr="rainbow_smoke_1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144000" cy="5122863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11188" y="1484313"/>
            <a:ext cx="34559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Smoke on the water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Humo en el agua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635375" y="2636838"/>
            <a:ext cx="24479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Fire in the sky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Fuego en el cielo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076825" y="4292600"/>
            <a:ext cx="345598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Smoke on the water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Humo en el agua</a:t>
            </a:r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8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3000"/>
                            </p:stCondLst>
                            <p:childTnLst>
                              <p:par>
                                <p:cTn id="5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Degeneration-Burning_House_Wallpaper__yvt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11188" y="981075"/>
            <a:ext cx="489743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They burned down the gamblin' house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Incendiaron la casa de juegos</a:t>
            </a: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492500" y="2349500"/>
            <a:ext cx="496728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It died with an awful sound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 consumió con un ruido horrible</a:t>
            </a: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 descr="3186046970_4373688290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476250"/>
            <a:ext cx="47513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</a:rPr>
              <a:t>Funky Claude was running in and out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el buen Claude entraba y salía corriendo</a:t>
            </a:r>
            <a:r>
              <a:rPr lang="en-US" sz="1800" dirty="0">
                <a:solidFill>
                  <a:schemeClr val="bg1"/>
                </a:solidFill>
                <a:effectLst/>
              </a:rPr>
              <a:t>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643438" y="2852738"/>
            <a:ext cx="450056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</a:rPr>
              <a:t>He was pulling kids out the ground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él estaba sacando fuera a los niños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5023912659_c5cfb54111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3816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When it all was over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Cuando todo había terminado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563938" y="2133600"/>
            <a:ext cx="48244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 had to find another place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Tuvimos que encontrar otro lugar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1" name="Picture 11" descr=" Desktop Wallpaper-s &gt; 3D-Art &gt; On Time">
            <a:hlinkClick r:id="rId2" tooltip="On Tim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11188" y="765175"/>
            <a:ext cx="511333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But Swiss time was running out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Pero el tiempo en Suiza se había terminado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635375" y="2349500"/>
            <a:ext cx="48244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It seemed that we would lose the race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Parecía que perdíamos la carrera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1024x768-wa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7" descr="1024x768-wa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7" descr="1024x768-wa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11188" y="620713"/>
            <a:ext cx="34559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Smoke on the water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Humo en el agua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484438" y="4221163"/>
            <a:ext cx="24479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Fire in the sky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Fuego en el cielo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5651500" y="5445125"/>
            <a:ext cx="295116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Smoke on the water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Humo en el agua</a:t>
            </a: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wallpaper_95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wallpaper_95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wallpaper_95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wallpaper_95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8677" name="Picture 5" descr="smoke-in-theai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</p:spPr>
      </p:pic>
      <p:pic>
        <p:nvPicPr>
          <p:cNvPr id="4" name="Picture 5" descr="smoke-in-theai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</p:spPr>
      </p:pic>
      <p:pic>
        <p:nvPicPr>
          <p:cNvPr id="5" name="Picture 5" descr="smoke-in-theai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</p:spPr>
      </p:pic>
      <p:pic>
        <p:nvPicPr>
          <p:cNvPr id="6" name="Picture 5" descr="smoke-in-theai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blue-smoke-neon-desig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blue-smoke-neon-desig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blue-smoke-neon-desig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blue-smoke-neon-desig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Colourful Smok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olourful Smok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Colourful Smok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olourful Smok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Colourful Smok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1749" name="Picture 5" descr="vertical-smoke-wallpapers_1213_1680x10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5" descr="vertical-smoke-wallpapers_1213_1680x10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5" descr="vertical-smoke-wallpapers_1213_1680x10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5" descr="vertical-smoke-wallpapers_1213_1680x10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715000"/>
          </a:xfrm>
          <a:prstGeom prst="rect">
            <a:avLst/>
          </a:prstGeom>
          <a:noFill/>
        </p:spPr>
      </p:pic>
      <p:pic>
        <p:nvPicPr>
          <p:cNvPr id="7" name="Picture 5" descr="vertical-smoke-wallpapers_1213_1680x10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5715000"/>
          </a:xfrm>
          <a:prstGeom prst="rect">
            <a:avLst/>
          </a:prstGeom>
          <a:noFill/>
        </p:spPr>
      </p:pic>
      <p:pic>
        <p:nvPicPr>
          <p:cNvPr id="8" name="Picture 5" descr="Smoke-Colors-smoke-colors-1024x768-630x47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9143999" cy="6837362"/>
          </a:xfrm>
          <a:prstGeom prst="rect">
            <a:avLst/>
          </a:prstGeom>
          <a:noFill/>
        </p:spPr>
      </p:pic>
      <p:pic>
        <p:nvPicPr>
          <p:cNvPr id="9" name="Picture 5" descr="Smoke-Colors-smoke-colors-1024x768-630x47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637"/>
            <a:ext cx="9144000" cy="6837363"/>
          </a:xfrm>
          <a:prstGeom prst="rect">
            <a:avLst/>
          </a:prstGeom>
          <a:noFill/>
        </p:spPr>
      </p:pic>
      <p:pic>
        <p:nvPicPr>
          <p:cNvPr id="10" name="Picture 5" descr="1280X1024_smok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-7938"/>
            <a:ext cx="9144000" cy="6865938"/>
          </a:xfrm>
          <a:prstGeom prst="rect">
            <a:avLst/>
          </a:prstGeom>
          <a:noFill/>
        </p:spPr>
      </p:pic>
      <p:pic>
        <p:nvPicPr>
          <p:cNvPr id="13" name="Picture 5" descr="1280X1024_smok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</p:spPr>
      </p:pic>
      <p:pic>
        <p:nvPicPr>
          <p:cNvPr id="14" name="Picture 5" descr="37163-bigthumbnai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5" descr="37163-bigthumbnai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6" name="Picture 5" descr="wallpaper-smok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5" descr="wallpaper-smok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47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5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5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155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4" dur="115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115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5" name="Picture 11" descr="Download Interior Wallpaper">
            <a:hlinkClick r:id="rId2" tooltip="Download Interior Wallpaper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39750" y="765175"/>
            <a:ext cx="45370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 ended up at the Grand Hotel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Acabamos allá en el Gran Hotel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427538" y="2276475"/>
            <a:ext cx="39608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 was empty cold and bare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estaba vacío, frío y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deshabitado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Music_Notes_Wallpaper_by_AMH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95288" y="549275"/>
            <a:ext cx="65532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</a:rPr>
              <a:t>But with the Rolling truck Stones thing just outside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chemeClr val="bg1"/>
                </a:solidFill>
                <a:effectLst/>
              </a:rPr>
              <a:t>Pero con el camión de los Rolling </a:t>
            </a:r>
            <a:r>
              <a:rPr lang="es-ES" sz="1800" dirty="0" err="1">
                <a:solidFill>
                  <a:schemeClr val="bg1"/>
                </a:solidFill>
                <a:effectLst/>
              </a:rPr>
              <a:t>stones</a:t>
            </a:r>
            <a:r>
              <a:rPr lang="es-ES" sz="1800" dirty="0">
                <a:solidFill>
                  <a:schemeClr val="bg1"/>
                </a:solidFill>
                <a:effectLst/>
              </a:rPr>
              <a:t> afuera</a:t>
            </a:r>
            <a:endParaRPr lang="es-ES" dirty="0">
              <a:solidFill>
                <a:schemeClr val="bg1"/>
              </a:solidFill>
              <a:effectLst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319588" y="1916113"/>
            <a:ext cx="48244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  <a:effectLst/>
              </a:rPr>
              <a:t>Making our music there</a:t>
            </a: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>
                <a:solidFill>
                  <a:schemeClr val="bg1"/>
                </a:solidFill>
                <a:effectLst/>
              </a:rPr>
              <a:t>conseguimos componer nuestra música 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20090210034239.jpg 500×385 pixels">
            <a:hlinkClick r:id="rId2" tooltip="20090210034239.jpg 500×385 pixels (full size)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68313" y="620713"/>
            <a:ext cx="53990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  <a:effectLst/>
              </a:rPr>
              <a:t>With a few red lights and a few old beds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>
                <a:solidFill>
                  <a:schemeClr val="bg1"/>
                </a:solidFill>
                <a:effectLst/>
              </a:rPr>
              <a:t>Con unas pocas luces rojas y camas viejas</a:t>
            </a:r>
            <a:endParaRPr lang="es-ES">
              <a:solidFill>
                <a:schemeClr val="bg1"/>
              </a:solidFill>
              <a:effectLst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4500563" y="1916113"/>
            <a:ext cx="42481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  <a:effectLst/>
              </a:rPr>
              <a:t>We make a place to sweat</a:t>
            </a: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>
                <a:solidFill>
                  <a:schemeClr val="bg1"/>
                </a:solidFill>
                <a:effectLst/>
              </a:rPr>
              <a:t>tuvimos un lugar donde sudar</a:t>
            </a:r>
            <a:endParaRPr lang="es-ES"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deep-purple-5aae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68313" y="1052513"/>
            <a:ext cx="49688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  <a:effectLst/>
              </a:rPr>
              <a:t>No matter what we get out of this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chemeClr val="bg1"/>
                </a:solidFill>
                <a:effectLst/>
              </a:rPr>
              <a:t>No importa lo que sacamos de esto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492500" y="3716338"/>
            <a:ext cx="48958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  <a:effectLst/>
              </a:rPr>
              <a:t>I know, I know we'll never forget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>
                <a:solidFill>
                  <a:schemeClr val="bg1"/>
                </a:solidFill>
                <a:effectLst/>
              </a:rPr>
              <a:t>sé, sé que nunca lo olvidaremos</a:t>
            </a:r>
            <a:r>
              <a:rPr lang="es-E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Smoke desktop wallpaper, Smoke stock phot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6" descr="Smoke desktop wallpaper, Smoke stock phot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611188" y="836613"/>
            <a:ext cx="34559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Smoke on the water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Humo en el agua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635375" y="2636838"/>
            <a:ext cx="24479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Fire in the sky</a:t>
            </a: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Fuego en el cielo</a:t>
            </a:r>
            <a:r>
              <a:rPr lang="en-U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5364163" y="4941888"/>
            <a:ext cx="34559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Smoke on the water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Humo en el agua</a:t>
            </a:r>
          </a:p>
        </p:txBody>
      </p:sp>
      <p:pic>
        <p:nvPicPr>
          <p:cNvPr id="7" name="Picture 6" descr="Smoke desktop wallpaper, Smoke stock phot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6" descr="Smoke desktop wallpaper, Smoke stock phot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7" descr="5309275651969_DeepPurpl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3999" cy="6846887"/>
          </a:xfrm>
          <a:prstGeom prst="rect">
            <a:avLst/>
          </a:prstGeom>
          <a:noFill/>
        </p:spPr>
      </p:pic>
      <p:pic>
        <p:nvPicPr>
          <p:cNvPr id="14" name="Picture 7" descr="5309275651969_DeepPurpl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2600"/>
            <a:ext cx="9144000" cy="6880600"/>
          </a:xfrm>
          <a:prstGeom prst="rect">
            <a:avLst/>
          </a:prstGeom>
          <a:noFill/>
        </p:spPr>
      </p:pic>
      <p:pic>
        <p:nvPicPr>
          <p:cNvPr id="15" name="Picture 7" descr="5309275651969_DeepPurpl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428992" y="0"/>
            <a:ext cx="17859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Vocalista</a:t>
            </a:r>
          </a:p>
          <a:p>
            <a:r>
              <a:rPr lang="es-ES" sz="15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Ian Guillan</a:t>
            </a:r>
            <a:endParaRPr lang="es-ES" sz="15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143504" y="0"/>
            <a:ext cx="22145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1º guitarra      Ritchie Blackmore</a:t>
            </a:r>
            <a:endParaRPr lang="es-ES" sz="15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6699">
                  <a:gamma/>
                  <a:shade val="46275"/>
                  <a:invGamma/>
                </a:srgbClr>
              </a:gs>
              <a:gs pos="50000">
                <a:srgbClr val="666699"/>
              </a:gs>
              <a:gs pos="100000">
                <a:srgbClr val="666699">
                  <a:gamma/>
                  <a:shade val="46275"/>
                  <a:invGamma/>
                </a:srgbClr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" name="Line 8"/>
          <p:cNvSpPr>
            <a:spLocks noChangeShapeType="1"/>
          </p:cNvSpPr>
          <p:nvPr/>
        </p:nvSpPr>
        <p:spPr bwMode="auto">
          <a:xfrm>
            <a:off x="250825" y="333375"/>
            <a:ext cx="864235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" name="Line 9"/>
          <p:cNvSpPr>
            <a:spLocks noChangeShapeType="1"/>
          </p:cNvSpPr>
          <p:nvPr/>
        </p:nvSpPr>
        <p:spPr bwMode="auto">
          <a:xfrm>
            <a:off x="250825" y="333375"/>
            <a:ext cx="0" cy="619125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1" name="Line 11"/>
          <p:cNvSpPr>
            <a:spLocks noChangeShapeType="1"/>
          </p:cNvSpPr>
          <p:nvPr/>
        </p:nvSpPr>
        <p:spPr bwMode="auto">
          <a:xfrm>
            <a:off x="8893175" y="333375"/>
            <a:ext cx="0" cy="619125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2" name="Line 12"/>
          <p:cNvSpPr>
            <a:spLocks noChangeShapeType="1"/>
          </p:cNvSpPr>
          <p:nvPr/>
        </p:nvSpPr>
        <p:spPr bwMode="auto">
          <a:xfrm>
            <a:off x="250825" y="6524625"/>
            <a:ext cx="864235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pic>
        <p:nvPicPr>
          <p:cNvPr id="23" name="Picture 7" descr="Deep-Purple-Machine-Head-Del-1972-Delante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95513" y="981075"/>
            <a:ext cx="4926012" cy="4940300"/>
          </a:xfrm>
          <a:prstGeom prst="rect">
            <a:avLst/>
          </a:prstGeom>
          <a:solidFill>
            <a:schemeClr val="bg1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4" name="Picture 7" descr="deep_purple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7" descr="deep_purple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" name="Picture 7" descr="deep_purple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" name="Picture 5" descr="20100810014116-deep-purple-purpl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" name="Picture 5" descr="20100810014116-deep-purple-purpl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" name="Picture 10" descr="04-ian-gillan-desktop-wallpaper-800x60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" name="Picture 10" descr="04-ian-gillan-desktop-wallpaper-800x60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" name="Picture 2" descr="C:\Documents and Settings\Administrador\Escritorio\georgesock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1357354" y="0"/>
            <a:ext cx="12644526" cy="9483394"/>
          </a:xfrm>
          <a:prstGeom prst="rect">
            <a:avLst/>
          </a:prstGeom>
          <a:noFill/>
        </p:spPr>
      </p:pic>
      <p:pic>
        <p:nvPicPr>
          <p:cNvPr id="35" name="Picture 2" descr="C:\Documents and Settings\Administrador\Escritorio\georgesock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1357354" y="0"/>
            <a:ext cx="12644526" cy="9483394"/>
          </a:xfrm>
          <a:prstGeom prst="rect">
            <a:avLst/>
          </a:prstGeom>
          <a:noFill/>
        </p:spPr>
      </p:pic>
      <p:sp>
        <p:nvSpPr>
          <p:cNvPr id="32" name="31 CuadroTexto"/>
          <p:cNvSpPr txBox="1"/>
          <p:nvPr/>
        </p:nvSpPr>
        <p:spPr>
          <a:xfrm>
            <a:off x="3571868" y="1071546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George    Harrison</a:t>
            </a:r>
            <a:endParaRPr lang="en-US" sz="15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5429256" y="357166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Ian    Guillan</a:t>
            </a:r>
            <a:endParaRPr lang="en-US" sz="15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37" name="Picture 5" descr="DEEP-PURPL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" name="Picture 5" descr="DEEP-PURPL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" name="Picture 5" descr="DEEP-PURPL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" name="Picture 5" descr="Deep+Purpl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" name="Picture 5" descr="Deep+Purpl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2" name="Picture 7" descr="DeepPurple+band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" name="Picture 7" descr="DeepPurple+band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" name="Picture 5" descr="Band-Deep-Purple-750680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" name="Picture 5" descr="Band-Deep-Purple-750680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" name="Picture 5" descr="Band-Deep-Purple-750680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" name="Picture 8" descr="Deep_Purple_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8" name="Picture 8" descr="Deep_Purple_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9" name="Picture 8" descr="Deep_Purple_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" name="Picture 6" descr="DeepPurpl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" name="Picture 6" descr="DeepPurpl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" name="Picture 6" descr="DeepPurpl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" name="Picture 5" descr="deep_purple_cosquin09_02-09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" name="Picture 5" descr="deep_purple_cosquin09_02-09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58" name="Picture 5" descr="deep_purple_cosquin09_02-09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54" name="53 CuadroTexto"/>
          <p:cNvSpPr txBox="1"/>
          <p:nvPr/>
        </p:nvSpPr>
        <p:spPr>
          <a:xfrm>
            <a:off x="642910" y="571480"/>
            <a:ext cx="342902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Deep Purple en la actualidad</a:t>
            </a:r>
            <a:endParaRPr lang="en-US" sz="15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5" name="54 CuadroTexto"/>
          <p:cNvSpPr txBox="1"/>
          <p:nvPr/>
        </p:nvSpPr>
        <p:spPr>
          <a:xfrm>
            <a:off x="6143636" y="642918"/>
            <a:ext cx="17145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Ian Guillan   Vocalista</a:t>
            </a:r>
            <a:endParaRPr lang="en-US" sz="15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9" name="Picture 9" descr="dp@_420x315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0"/>
            <a:ext cx="9141643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0" name="Picture 9" descr="dp@_420x315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357" y="0"/>
            <a:ext cx="9141643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1" name="Picture 9" descr="dp@_420x315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357" y="0"/>
            <a:ext cx="9141643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0" name="Picture 5" descr="georgeritchie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2" name="Picture 5" descr="georgeritchie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3" name="Picture 5" descr="georgeritchie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1" name="Text Box 12"/>
          <p:cNvSpPr txBox="1">
            <a:spLocks noChangeArrowheads="1"/>
          </p:cNvSpPr>
          <p:nvPr/>
        </p:nvSpPr>
        <p:spPr bwMode="auto">
          <a:xfrm>
            <a:off x="4143372" y="714356"/>
            <a:ext cx="24479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i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George Harrison junto a Richard </a:t>
            </a:r>
            <a:r>
              <a:rPr lang="es-ES" sz="1400" i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 Blackmore           1º </a:t>
            </a:r>
            <a:r>
              <a:rPr lang="es-ES" sz="1400" i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guitarra de Deep Purple, en Sidney, Australia, 1984</a:t>
            </a:r>
          </a:p>
        </p:txBody>
      </p:sp>
      <p:sp>
        <p:nvSpPr>
          <p:cNvPr id="74" name="Text Box 13"/>
          <p:cNvSpPr txBox="1">
            <a:spLocks noChangeArrowheads="1"/>
          </p:cNvSpPr>
          <p:nvPr/>
        </p:nvSpPr>
        <p:spPr bwMode="auto">
          <a:xfrm>
            <a:off x="6143636" y="6215082"/>
            <a:ext cx="26638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latin typeface="Comic Sans MS" pitchFamily="66" charset="0"/>
              </a:rPr>
              <a:t>Roberto</a:t>
            </a:r>
          </a:p>
        </p:txBody>
      </p:sp>
      <p:sp>
        <p:nvSpPr>
          <p:cNvPr id="76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BE4AE"/>
              </a:gs>
              <a:gs pos="6500">
                <a:srgbClr val="BD922A"/>
              </a:gs>
              <a:gs pos="10501">
                <a:srgbClr val="BD922A"/>
              </a:gs>
              <a:gs pos="31500">
                <a:srgbClr val="FBE4AE"/>
              </a:gs>
              <a:gs pos="33500">
                <a:srgbClr val="BD922A"/>
              </a:gs>
              <a:gs pos="34500">
                <a:srgbClr val="835E17"/>
              </a:gs>
              <a:gs pos="41001">
                <a:srgbClr val="A28949"/>
              </a:gs>
              <a:gs pos="50000">
                <a:srgbClr val="FAE3B7"/>
              </a:gs>
              <a:gs pos="59000">
                <a:srgbClr val="A28949"/>
              </a:gs>
              <a:gs pos="65500">
                <a:srgbClr val="835E17"/>
              </a:gs>
              <a:gs pos="66500">
                <a:srgbClr val="BD922A"/>
              </a:gs>
              <a:gs pos="68500">
                <a:srgbClr val="FBE4AE"/>
              </a:gs>
              <a:gs pos="89500">
                <a:srgbClr val="BD922A"/>
              </a:gs>
              <a:gs pos="93500">
                <a:srgbClr val="BD922A"/>
              </a:gs>
              <a:gs pos="100000">
                <a:srgbClr val="FBE4AE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7" name="Line 7"/>
          <p:cNvSpPr>
            <a:spLocks noChangeShapeType="1"/>
          </p:cNvSpPr>
          <p:nvPr/>
        </p:nvSpPr>
        <p:spPr bwMode="auto">
          <a:xfrm flipV="1">
            <a:off x="285720" y="357166"/>
            <a:ext cx="8572560" cy="71438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78" name="Line 8"/>
          <p:cNvSpPr>
            <a:spLocks noChangeShapeType="1"/>
          </p:cNvSpPr>
          <p:nvPr/>
        </p:nvSpPr>
        <p:spPr bwMode="auto">
          <a:xfrm>
            <a:off x="285718" y="428604"/>
            <a:ext cx="45719" cy="6143668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79" name="Line 9"/>
          <p:cNvSpPr>
            <a:spLocks noChangeShapeType="1"/>
          </p:cNvSpPr>
          <p:nvPr/>
        </p:nvSpPr>
        <p:spPr bwMode="auto">
          <a:xfrm flipV="1">
            <a:off x="285720" y="6488427"/>
            <a:ext cx="8501121" cy="45719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0" name="Line 10"/>
          <p:cNvSpPr>
            <a:spLocks noChangeShapeType="1"/>
          </p:cNvSpPr>
          <p:nvPr/>
        </p:nvSpPr>
        <p:spPr bwMode="auto">
          <a:xfrm>
            <a:off x="8858280" y="357166"/>
            <a:ext cx="45719" cy="6143668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pic>
        <p:nvPicPr>
          <p:cNvPr id="81" name="Picture 5" descr="deep+purple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908175" y="908050"/>
            <a:ext cx="5184775" cy="5184775"/>
          </a:xfrm>
          <a:prstGeom prst="rect">
            <a:avLst/>
          </a:prstGeom>
          <a:solidFill>
            <a:schemeClr val="bg1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82" name="Picture 5" descr="deep+purple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928794" y="928670"/>
            <a:ext cx="5184775" cy="5184775"/>
          </a:xfrm>
          <a:prstGeom prst="rect">
            <a:avLst/>
          </a:prstGeom>
          <a:solidFill>
            <a:schemeClr val="bg1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83" name="Picture 5" descr="deep+purple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928794" y="928670"/>
            <a:ext cx="5184775" cy="5184775"/>
          </a:xfrm>
          <a:prstGeom prst="rect">
            <a:avLst/>
          </a:prstGeom>
          <a:solidFill>
            <a:schemeClr val="bg1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4" name="Text Box 13"/>
          <p:cNvSpPr txBox="1">
            <a:spLocks noChangeArrowheads="1"/>
          </p:cNvSpPr>
          <p:nvPr/>
        </p:nvSpPr>
        <p:spPr bwMode="auto">
          <a:xfrm>
            <a:off x="6143636" y="6000768"/>
            <a:ext cx="26638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advClick="0" advTm="1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000"/>
                            </p:stCondLst>
                            <p:childTnLst>
                              <p:par>
                                <p:cTn id="51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7" presetClass="entr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7" presetClass="entr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9000"/>
                            </p:stCondLst>
                            <p:childTnLst>
                              <p:par>
                                <p:cTn id="100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4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24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00"/>
                            </p:stCondLst>
                            <p:childTnLst>
                              <p:par>
                                <p:cTn id="131" presetID="8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7000"/>
                            </p:stCondLst>
                            <p:childTnLst>
                              <p:par>
                                <p:cTn id="144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64000"/>
                            </p:stCondLst>
                            <p:childTnLst>
                              <p:par>
                                <p:cTn id="156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71000"/>
                            </p:stCondLst>
                            <p:childTnLst>
                              <p:par>
                                <p:cTn id="163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78000"/>
                            </p:stCondLst>
                            <p:childTnLst>
                              <p:par>
                                <p:cTn id="170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8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85000"/>
                            </p:stCondLst>
                            <p:childTnLst>
                              <p:par>
                                <p:cTn id="180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5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92000"/>
                            </p:stCondLst>
                            <p:childTnLst>
                              <p:par>
                                <p:cTn id="190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99000"/>
                            </p:stCondLst>
                            <p:childTnLst>
                              <p:par>
                                <p:cTn id="20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6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9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5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6000"/>
                            </p:stCondLst>
                            <p:childTnLst>
                              <p:par>
                                <p:cTn id="217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7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3000"/>
                            </p:stCondLst>
                            <p:childTnLst>
                              <p:par>
                                <p:cTn id="229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0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120000"/>
                            </p:stCondLst>
                            <p:childTnLst>
                              <p:par>
                                <p:cTn id="245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124200"/>
                            </p:stCondLst>
                            <p:childTnLst>
                              <p:par>
                                <p:cTn id="252" presetID="6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6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7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6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0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6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3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6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6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9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2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134200"/>
                            </p:stCondLst>
                            <p:childTnLst>
                              <p:par>
                                <p:cTn id="277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  <p:bldP spid="15368" grpId="0"/>
      <p:bldP spid="15369" grpId="0"/>
      <p:bldP spid="11" grpId="0"/>
      <p:bldP spid="13" grpId="0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32" grpId="0"/>
      <p:bldP spid="33" grpId="0"/>
      <p:bldP spid="54" grpId="0"/>
      <p:bldP spid="55" grpId="0"/>
      <p:bldP spid="71" grpId="0"/>
      <p:bldP spid="74" grpId="0"/>
      <p:bldP spid="76" grpId="0" animBg="1"/>
      <p:bldP spid="77" grpId="0" animBg="1"/>
      <p:bldP spid="78" grpId="0" animBg="1"/>
      <p:bldP spid="79" grpId="0" animBg="1"/>
      <p:bldP spid="80" grpId="0" animBg="1"/>
      <p:bldP spid="8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2035</TotalTime>
  <Words>486</Words>
  <Application>Microsoft Office PowerPoint</Application>
  <PresentationFormat>Presentación en pantalla (4:3)</PresentationFormat>
  <Paragraphs>80</Paragraphs>
  <Slides>29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148</cp:revision>
  <dcterms:created xsi:type="dcterms:W3CDTF">2011-03-26T21:27:35Z</dcterms:created>
  <dcterms:modified xsi:type="dcterms:W3CDTF">2012-09-09T02:46:23Z</dcterms:modified>
</cp:coreProperties>
</file>