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60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59" r:id="rId18"/>
    <p:sldId id="279" r:id="rId19"/>
    <p:sldId id="278" r:id="rId20"/>
    <p:sldId id="276" r:id="rId21"/>
    <p:sldId id="280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iYKW2w5L1VoWeSLORy+Bg==" hashData="+bIbqh4e59TN1tX0zlLnXq5/5O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08986E-6F63-4AEB-8C7D-2FF707BCBAC4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CBD6E6-6314-452A-A51F-A860C955CC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CBD6E6-6314-452A-A51F-A860C955CC1D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CBD6E6-6314-452A-A51F-A860C955CC1D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79AD1-6CEC-4067-963E-BA23BCF42FB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E8095-4F73-4F01-A236-A85EF7A4963E}" type="datetimeFigureOut">
              <a:rPr lang="es-ES" smtClean="0"/>
              <a:pPr/>
              <a:t>18/02/2013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99C42-F47D-4903-AD56-1F93E25E6D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50BE39-AA49-4445-BDE7-BAB7D35A8AC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hyperlink" Target="http://fotki.yandex.ru/search/%D0%BC%D1%83%D0%B6%D1%87%D0%B8%D0%BD%D1%8B%20%D0%B8%20%D0%B6%D0%B5%D0%BD%D1%89%D0%B8%D0%BD%D1%8B%20%D0%B2%20%D0%BB%D1%8E%D0%B1%D0%B2%D0%B8/users/svetla-irina/view/505814?page=0&amp;search_author=svetla-irina&amp;how=week&amp;type=imag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Usuario\Downloads\zzCUADROS GUAPOS\Imagen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038" y="-36513"/>
            <a:ext cx="9237663" cy="6932613"/>
          </a:xfrm>
          <a:prstGeom prst="rect">
            <a:avLst/>
          </a:prstGeom>
          <a:noFill/>
        </p:spPr>
      </p:pic>
      <p:pic>
        <p:nvPicPr>
          <p:cNvPr id="19461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772816"/>
            <a:ext cx="6619875" cy="1080120"/>
          </a:xfrm>
          <a:prstGeom prst="rect">
            <a:avLst/>
          </a:prstGeom>
          <a:noFill/>
        </p:spPr>
      </p:pic>
      <p:pic>
        <p:nvPicPr>
          <p:cNvPr id="19464" name="Picture 8" descr="C:\Users\Usuario\Downloads\NECESARIO PARA PPS\hud39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29367"/>
            <a:ext cx="626368" cy="828633"/>
          </a:xfrm>
          <a:prstGeom prst="rect">
            <a:avLst/>
          </a:prstGeom>
          <a:noFill/>
        </p:spPr>
      </p:pic>
      <p:pic>
        <p:nvPicPr>
          <p:cNvPr id="19465" name="Picture 9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596219">
            <a:off x="368865" y="6033952"/>
            <a:ext cx="1024656" cy="256164"/>
          </a:xfrm>
          <a:prstGeom prst="rect">
            <a:avLst/>
          </a:prstGeom>
          <a:noFill/>
        </p:spPr>
      </p:pic>
      <p:pic>
        <p:nvPicPr>
          <p:cNvPr id="19466" name="Picture 10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65391" y="6204166"/>
            <a:ext cx="2678609" cy="653834"/>
          </a:xfrm>
          <a:prstGeom prst="rect">
            <a:avLst/>
          </a:prstGeom>
          <a:noFill/>
        </p:spPr>
      </p:pic>
      <p:pic>
        <p:nvPicPr>
          <p:cNvPr id="19467" name="Picture 11" descr="C:\Users\Usuario\Downloads\NECESARIO PARA PPS\z50fc309534d9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7952" y="0"/>
            <a:ext cx="3305797" cy="548680"/>
          </a:xfrm>
          <a:prstGeom prst="rect">
            <a:avLst/>
          </a:prstGeom>
          <a:noFill/>
        </p:spPr>
      </p:pic>
      <p:pic>
        <p:nvPicPr>
          <p:cNvPr id="19469" name="Picture 13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31840" y="1340768"/>
            <a:ext cx="3152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stSnd>
        <p:snd r:embed="rId2" name="03 hoy tengo ganas de t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8372_b606f424_L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306471"/>
            <a:ext cx="6048671" cy="6245056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694e_7d9424ef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908720"/>
            <a:ext cx="7483426" cy="5443770"/>
          </a:xfrm>
          <a:prstGeom prst="rect">
            <a:avLst/>
          </a:prstGeom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7b079d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653c_a1e1fa0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Usuario\Downloads\Nueva carpeta\0_5d435_e43c165b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86409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373216"/>
            <a:ext cx="5004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Fuiste ave de paso,  y no sé por qué razón, </a:t>
            </a:r>
          </a:p>
          <a:p>
            <a:pPr algn="ctr"/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Me fui acostumbrando, cada día más a ti, </a:t>
            </a:r>
            <a:b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Los dos inventamos, la aventura, del amor,</a:t>
            </a:r>
          </a:p>
        </p:txBody>
      </p:sp>
    </p:spTree>
  </p:cSld>
  <p:clrMapOvr>
    <a:masterClrMapping/>
  </p:clrMapOvr>
  <p:transition advTm="21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img-fotki.yandex.ru/get/4116/21924786.86/0_7b715_8389c1eb_XL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9512" y="5949280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Llenaste mi vida, y después te vi partir, </a:t>
            </a:r>
            <a:b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sin decirme adiós, yo te vi partir. 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3318" name="Picture 6" descr="0_48bd0_efa0b6b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50" y="5429250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5604/83743493.e/0_81786_799040c5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411760" y="6211669"/>
            <a:ext cx="4824536" cy="64633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Quiero en tus manos abiertas buscar mi camino,</a:t>
            </a:r>
          </a:p>
        </p:txBody>
      </p:sp>
    </p:spTree>
  </p:cSld>
  <p:clrMapOvr>
    <a:masterClrMapping/>
  </p:clrMapOvr>
  <p:transition advTm="8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PORTUGUES\GIFS guaposs\File28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5733256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y que te sientas mujer solamente conmigo,  hoy tengo ganas de ti, hoy tengo ganas de ti.</a:t>
            </a:r>
          </a:p>
        </p:txBody>
      </p:sp>
    </p:spTree>
  </p:cSld>
  <p:clrMapOvr>
    <a:masterClrMapping/>
  </p:clrMapOvr>
  <p:transition advTm="14000">
    <p:cover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PNG\1295376589_9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Users\Usuario\Downloads\PNG PAREJAS 1\0_49989_5a4a63d8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39"/>
            <a:ext cx="3631639" cy="666936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75856" y="6273225"/>
            <a:ext cx="5868144" cy="58477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Quiero apagar en tus labios la sed de mi alma, </a:t>
            </a:r>
            <a:b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y descubrir el  amor  juntos cada mañana,</a:t>
            </a:r>
          </a:p>
        </p:txBody>
      </p:sp>
    </p:spTree>
  </p:cSld>
  <p:clrMapOvr>
    <a:masterClrMapping/>
  </p:clrMapOvr>
  <p:transition advTm="15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MUJERES Y HOMBRES JEPG\1a868b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5877272"/>
            <a:ext cx="5328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Hoy tengo ganas de ti, hoy tengo ganas de ti. 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059832" y="5877272"/>
            <a:ext cx="57606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No hay nada más triste,  que el silencio y el dolor,</a:t>
            </a:r>
          </a:p>
        </p:txBody>
      </p:sp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FONDOS GRANDES Y GUAPOS gifs\estrellas azules bonita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wnloads\PNG HOMBRES 1\25959818h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7280"/>
            <a:ext cx="3528392" cy="648072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771800" y="5517232"/>
            <a:ext cx="637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Nada más amargo que saber que te perdí,  Hoy busco en la noche, el sonido de tu voz,  y donde te escondes para llenarte de ti,  llenarme de ti, llenarme de ti</a:t>
            </a:r>
          </a:p>
        </p:txBody>
      </p:sp>
      <p:pic>
        <p:nvPicPr>
          <p:cNvPr id="1026" name="Picture 2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476672"/>
            <a:ext cx="2243963" cy="2159893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PONER ENTRE MEDIAS\smolensk_0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" descr="C:\Users\Usuario\Downloads\PNG MUJERES 1\12341b7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0"/>
            <a:ext cx="3933260" cy="378904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6530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C00000"/>
                </a:solidFill>
                <a:latin typeface="Arial Black" pitchFamily="34" charset="0"/>
              </a:rPr>
              <a:t>Quiero en tus manos abiertas buscar mi camino, Y que te sientas mujer solamente conmigo,  hoy tengo ganas de ti, hoy tengo ganas de ti.</a:t>
            </a:r>
          </a:p>
        </p:txBody>
      </p:sp>
    </p:spTree>
  </p:cSld>
  <p:clrMapOvr>
    <a:masterClrMapping/>
  </p:clrMapOvr>
  <p:transition advTm="22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PNG\1295286375_19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ownloads\PNG PAREJAS 1\párok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988840"/>
            <a:ext cx="2592288" cy="486916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563888" y="5877272"/>
            <a:ext cx="53285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Quiero apagar en tus labios la sed de mi alma,  y descubrir el  amor juntos cada mañana, Hoy tengo ganas de ti, hoy tengo ganas de ti.</a:t>
            </a:r>
          </a:p>
        </p:txBody>
      </p:sp>
    </p:spTree>
  </p:cSld>
  <p:clrMapOvr>
    <a:masterClrMapping/>
  </p:clrMapOvr>
  <p:transition advTm="23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9e74f8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C:\Users\Usuario\Downloads\CORAZONES GUAPOS GRANDES\0_59a5a_2b9e4e3f_XL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C:\Users\Usuario\Downloads\CORAZONES GUAPOS GRANDES\goz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ownloads\CORAZONES GUAPOS GRANDES\e2e549d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805264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Hoy tengo ganas de ti, hoy tengo ganas de ti, Quiero en tus manos abiertas buscar mi camino, Y que te sientas mujer solamente conmigo, </a:t>
            </a:r>
            <a:b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hoy tengo ganas de ti, hoy tengo ganas de ti.</a:t>
            </a:r>
          </a:p>
        </p:txBody>
      </p:sp>
    </p:spTree>
  </p:cSld>
  <p:clrMapOvr>
    <a:masterClrMapping/>
  </p:clrMapOvr>
  <p:transition advTm="27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285</Words>
  <Application>Microsoft Office PowerPoint</Application>
  <PresentationFormat>Presentación en pantalla (4:3)</PresentationFormat>
  <Paragraphs>42</Paragraphs>
  <Slides>20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2013-02-14T22:45:46Z</dcterms:created>
  <dcterms:modified xsi:type="dcterms:W3CDTF">2013-02-18T22:52:12Z</dcterms:modified>
</cp:coreProperties>
</file>