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78" r:id="rId3"/>
    <p:sldId id="257" r:id="rId4"/>
    <p:sldId id="258" r:id="rId5"/>
    <p:sldId id="259" r:id="rId6"/>
    <p:sldId id="260" r:id="rId7"/>
    <p:sldId id="261" r:id="rId8"/>
    <p:sldId id="262" r:id="rId9"/>
    <p:sldId id="276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6gRcjLXL5qtI07w5Db0mg" hashData="kY4LEmBIM/H7JsO6fdq34ShEJj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FF"/>
    <a:srgbClr val="CC3300"/>
    <a:srgbClr val="FFFF00"/>
    <a:srgbClr val="FFFFFF"/>
    <a:srgbClr val="FF0000"/>
    <a:srgbClr val="6600CC"/>
    <a:srgbClr val="0000FF"/>
    <a:srgbClr val="00FF00"/>
    <a:srgbClr val="FFFFCC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1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024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02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D902CB8-34AB-442B-B31C-EAE25D6917B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58131-8777-47DB-BD88-645DBF57B83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23F62-1A9B-4613-A6EB-612EC60D60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6CA35F-6298-489B-95EC-45AE914AB32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B5A9F-9A7E-4684-9377-9D17A59EE4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2DCBA-9EEE-4BE5-80C9-DADBD5D38B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0645E-F7F3-41F6-8EEC-45CCD7F8D3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63283-CA12-4146-9AB7-1C3EA10F0D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2FF90-D284-469D-87E3-AE6A75D4E27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323E2-1FD1-46BC-AEF0-0A6E6BC7DB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529AB2-84F0-490C-BD9C-61BAAE00D1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319C1-E423-4F93-BF38-B2CA936388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D34AE3-B52F-4891-943C-41100096C0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EAFD0-984D-46B3-869D-C29967D44BF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218628-8EFC-40DD-8991-8958E9E3904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FDCD1C-A4B1-4520-B806-EE7218620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026" name="Picture 2" descr="C:\Documents and Settings\Administrador\Escritorio\John-Lennon-Wallpaper-H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John-Lennon-Wallpaper-H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John-Lennon-Wallpaper-H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John-Lennon-Wallpaper-H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13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15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857224" y="571480"/>
            <a:ext cx="3929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 Lennon</a:t>
            </a:r>
            <a:endParaRPr lang="en-US" sz="36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143504" y="4214818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Jealous Guy</a:t>
            </a:r>
            <a:endParaRPr lang="en-US" sz="28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072066" y="4643446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Hombre  celoso </a:t>
            </a:r>
            <a:endParaRPr lang="en-US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143636" y="5000636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200" b="1" dirty="0">
              <a:solidFill>
                <a:srgbClr val="FF00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3500">
    <p:sndAc>
      <p:stSnd>
        <p:snd r:embed="rId3" name="Jealous_gu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55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402338-1024x768-city_lights_by_GalenJosephThorea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4786314" y="357166"/>
            <a:ext cx="407196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dreaming of the past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Estaba soñando con el pasado</a:t>
            </a:r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Llamada de nube"/>
          <p:cNvSpPr/>
          <p:nvPr/>
        </p:nvSpPr>
        <p:spPr>
          <a:xfrm>
            <a:off x="1928794" y="642918"/>
            <a:ext cx="2928958" cy="1857388"/>
          </a:xfrm>
          <a:prstGeom prst="cloudCallou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7411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1403350" y="765175"/>
            <a:ext cx="66960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my heart was beating fast 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mi corazón estaba latiendo rápido</a:t>
            </a:r>
            <a:r>
              <a:rPr lang="es-ES" sz="2000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589588"/>
            <a:ext cx="9144000" cy="4641850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latin typeface="Comic Sans MS" pitchFamily="66" charset="0"/>
              </a:rPr>
              <a:t>                    </a:t>
            </a:r>
            <a:endParaRPr lang="es-ES" sz="2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0066FF">
                  <a:gamma/>
                  <a:shade val="46275"/>
                  <a:invGamma/>
                </a:srgbClr>
              </a:gs>
              <a:gs pos="5000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8207" name="Picture 15" descr="Businessman Collapsed on Beach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54538" cy="6858000"/>
          </a:xfrm>
          <a:prstGeom prst="rect">
            <a:avLst/>
          </a:prstGeom>
          <a:noFill/>
        </p:spPr>
      </p:pic>
      <p:pic>
        <p:nvPicPr>
          <p:cNvPr id="10" name="Picture 15" descr="Businessman Collapsed on Beach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00562" y="0"/>
            <a:ext cx="4643438" cy="6858000"/>
          </a:xfrm>
          <a:prstGeom prst="rect">
            <a:avLst/>
          </a:prstGeom>
          <a:noFill/>
        </p:spPr>
      </p:pic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1428728" y="714356"/>
            <a:ext cx="371636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began to lose control</a:t>
            </a: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empecé a perder el control</a:t>
            </a:r>
            <a:r>
              <a:rPr lang="es-ES" dirty="0"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4214810" y="2143116"/>
            <a:ext cx="350204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began to lose control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latin typeface="Lucida Calligraphy" pitchFamily="66" charset="0"/>
              </a:rPr>
              <a:t>               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empecé a perder el control</a:t>
            </a:r>
            <a:r>
              <a:rPr lang="es-ES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/>
      <p:bldP spid="82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Mis documentos\IMAGENES DE DESKTOP NEXUS\mujer triste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2000232" y="500042"/>
            <a:ext cx="538164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didn't mean to hurt you</a:t>
            </a:r>
            <a:r>
              <a:rPr lang="en-US" sz="2400" b="1" dirty="0">
                <a:solidFill>
                  <a:srgbClr val="00FF00"/>
                </a:solidFill>
                <a:effectLst>
                  <a:glow rad="228600">
                    <a:srgbClr val="6600CC"/>
                  </a:glo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FF00"/>
                </a:solidFill>
                <a:latin typeface="Comic Sans MS" pitchFamily="66" charset="0"/>
              </a:rPr>
              <a:t>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quise herirte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339933">
                  <a:gamma/>
                  <a:shade val="46275"/>
                  <a:invGamma/>
                </a:srgbClr>
              </a:gs>
              <a:gs pos="50000">
                <a:srgbClr val="339933"/>
              </a:gs>
              <a:gs pos="100000">
                <a:srgbClr val="339933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2298" name="Picture 10" descr="1849184176_3a06e055f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67237" cy="6858000"/>
          </a:xfrm>
          <a:prstGeom prst="rect">
            <a:avLst/>
          </a:prstGeom>
          <a:noFill/>
        </p:spPr>
      </p:pic>
      <p:pic>
        <p:nvPicPr>
          <p:cNvPr id="5" name="Picture 10" descr="1849184176_3a06e055f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76763" y="0"/>
            <a:ext cx="4567237" cy="6858000"/>
          </a:xfrm>
          <a:prstGeom prst="rect">
            <a:avLst/>
          </a:prstGeom>
          <a:noFill/>
        </p:spPr>
      </p:pic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1331913" y="333375"/>
            <a:ext cx="64087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sorry that I made you cry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apenado ya que te hice llorar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Administrador\Escritorio\1223124-800x600-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142976" y="642918"/>
            <a:ext cx="21605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no</a:t>
            </a: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               </a:t>
            </a:r>
            <a:r>
              <a:rPr lang="en-US" b="1" dirty="0">
                <a:solidFill>
                  <a:srgbClr val="FF0000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no,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FFFF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2285984" y="642918"/>
            <a:ext cx="43926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didn't want to hurt you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quise herirte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5143504" y="1928802"/>
            <a:ext cx="36718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just a jealous guy</a:t>
            </a:r>
            <a:r>
              <a:rPr lang="en-US" sz="24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soy un hombre celoso</a:t>
            </a:r>
          </a:p>
        </p:txBody>
      </p:sp>
    </p:spTree>
  </p:cSld>
  <p:clrMapOvr>
    <a:masterClrMapping/>
  </p:clrMapOvr>
  <p:transition advClick="0" advTm="1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7" grpId="0"/>
      <p:bldP spid="14348" grpId="0"/>
      <p:bldP spid="143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119659-1024x768-think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24" name="Text Box 20"/>
          <p:cNvSpPr txBox="1">
            <a:spLocks noChangeArrowheads="1"/>
          </p:cNvSpPr>
          <p:nvPr/>
        </p:nvSpPr>
        <p:spPr bwMode="auto">
          <a:xfrm>
            <a:off x="2857488" y="1142984"/>
            <a:ext cx="41767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was feeling insecure</a:t>
            </a:r>
            <a:r>
              <a:rPr lang="en-US" sz="2400" b="1" dirty="0">
                <a:solidFill>
                  <a:srgbClr val="0000FF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estaba sintiéndome inseguro</a:t>
            </a:r>
            <a:r>
              <a:rPr lang="es-ES" b="1" dirty="0">
                <a:solidFill>
                  <a:srgbClr val="FFCC66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16407" name="Text Box 23"/>
          <p:cNvSpPr txBox="1">
            <a:spLocks noChangeArrowheads="1"/>
          </p:cNvSpPr>
          <p:nvPr/>
        </p:nvSpPr>
        <p:spPr bwMode="auto">
          <a:xfrm>
            <a:off x="2285984" y="500042"/>
            <a:ext cx="50419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might not love me anymore</a:t>
            </a:r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00FF00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Tú podrías no amarme más</a:t>
            </a:r>
            <a:r>
              <a:rPr lang="en-US" b="1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00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7" name="Picture 15" descr="fie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468313" y="1268413"/>
            <a:ext cx="52562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shivering inside</a:t>
            </a:r>
            <a:r>
              <a:rPr lang="en-US" sz="2400" b="1" dirty="0">
                <a:solidFill>
                  <a:srgbClr val="0000FF"/>
                </a:solidFill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estaba estremeciéndome por dentro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4140200" y="2708275"/>
            <a:ext cx="5003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shivering inside</a:t>
            </a:r>
            <a:r>
              <a:rPr lang="en-US" sz="2400" b="1" dirty="0">
                <a:solidFill>
                  <a:srgbClr val="0000FF"/>
                </a:solidFill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estaba estremeciéndome por dentro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  <p:bldP spid="184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1594648145_a2e78e504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3816350" y="2276475"/>
            <a:ext cx="53276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FFFF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I didn't mean to hurt you</a:t>
            </a:r>
            <a:r>
              <a:rPr lang="en-US" sz="2400" b="1" dirty="0">
                <a:solidFill>
                  <a:srgbClr val="00FFFF"/>
                </a:solidFill>
                <a:effectLst>
                  <a:glow rad="228600">
                    <a:srgbClr val="6600CC"/>
                  </a:glo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FFFF"/>
                </a:solidFill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FFCC00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No quise herirte</a:t>
            </a:r>
            <a:r>
              <a:rPr lang="es-ES" dirty="0">
                <a:solidFill>
                  <a:srgbClr val="FFCC00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dministrador\Escritorio\1193847-800x600-s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4143372" y="1214421"/>
            <a:ext cx="460375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sorry that I made you cry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triste ya que te hice llorar</a:t>
            </a:r>
            <a:r>
              <a:rPr lang="es-ES" dirty="0">
                <a:solidFill>
                  <a:srgbClr val="00FFFF"/>
                </a:solidFill>
                <a:effectLst>
                  <a:glow rad="228600">
                    <a:srgbClr val="6600CC"/>
                  </a:glo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080835-1024x768-305465-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714348" y="571480"/>
            <a:ext cx="12954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no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no</a:t>
            </a:r>
            <a:endParaRPr lang="es-ES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1142976" y="1714488"/>
            <a:ext cx="366871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didn't want to hurt you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quise herirte</a:t>
            </a:r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2500298" y="2928934"/>
            <a:ext cx="345122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just a jealous guy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soy un hombre celoso</a:t>
            </a:r>
          </a:p>
        </p:txBody>
      </p:sp>
      <p:pic>
        <p:nvPicPr>
          <p:cNvPr id="10242" name="Picture 2" descr="John Lennon - john-lennon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8" cy="6857999"/>
          </a:xfrm>
          <a:prstGeom prst="rect">
            <a:avLst/>
          </a:prstGeom>
          <a:noFill/>
        </p:spPr>
      </p:pic>
      <p:pic>
        <p:nvPicPr>
          <p:cNvPr id="8" name="Picture 2" descr="John Lennon - john-lennon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6" name="Picture 6" descr="John Lenn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" name="Picture 6" descr="John Lenn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8" name="Picture 8" descr="John Lenn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8" descr="John Lenn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0250" name="Picture 10" descr="John Lenn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"/>
            <a:ext cx="9144000" cy="6858003"/>
          </a:xfrm>
          <a:prstGeom prst="rect">
            <a:avLst/>
          </a:prstGeom>
          <a:noFill/>
        </p:spPr>
      </p:pic>
      <p:pic>
        <p:nvPicPr>
          <p:cNvPr id="14" name="Picture 10" descr="John Lenn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3" grpId="0"/>
      <p:bldP spid="24594" grpId="0"/>
      <p:bldP spid="245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8" name="Picture 14" descr="neg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40875" y="0"/>
            <a:ext cx="539750" cy="620713"/>
          </a:xfrm>
          <a:prstGeom prst="rect">
            <a:avLst/>
          </a:prstGeom>
          <a:noFill/>
        </p:spPr>
      </p:pic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999FF">
                  <a:gamma/>
                  <a:shade val="46275"/>
                  <a:invGamma/>
                </a:srgbClr>
              </a:gs>
              <a:gs pos="50000">
                <a:srgbClr val="9999FF"/>
              </a:gs>
              <a:gs pos="100000">
                <a:srgbClr val="9999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6640" name="Picture 16" descr="1628474960_1e2c4d292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37125" cy="6858000"/>
          </a:xfrm>
          <a:prstGeom prst="rect">
            <a:avLst/>
          </a:prstGeom>
          <a:noFill/>
        </p:spPr>
      </p:pic>
      <p:sp>
        <p:nvSpPr>
          <p:cNvPr id="26644" name="Text Box 20"/>
          <p:cNvSpPr txBox="1">
            <a:spLocks noChangeArrowheads="1"/>
          </p:cNvSpPr>
          <p:nvPr/>
        </p:nvSpPr>
        <p:spPr bwMode="auto">
          <a:xfrm>
            <a:off x="395288" y="476250"/>
            <a:ext cx="43926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didn't mean to hurt you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quise herirte</a:t>
            </a:r>
          </a:p>
        </p:txBody>
      </p:sp>
      <p:pic>
        <p:nvPicPr>
          <p:cNvPr id="7" name="Picture 16" descr="1628474960_1e2c4d292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929190" y="0"/>
            <a:ext cx="4937125" cy="6858000"/>
          </a:xfrm>
          <a:prstGeom prst="rect">
            <a:avLst/>
          </a:prstGeom>
          <a:noFill/>
        </p:spPr>
      </p:pic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4716463" y="1142984"/>
            <a:ext cx="44275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sorry that I made you cry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triste ya que te hice llorar</a:t>
            </a:r>
            <a:r>
              <a:rPr lang="es-ES" sz="2000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4" grpId="0"/>
      <p:bldP spid="266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95" name="Picture 23" descr="pare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3113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</p:pic>
      <p:pic>
        <p:nvPicPr>
          <p:cNvPr id="7" name="Picture 23" descr="pare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0887" y="0"/>
            <a:ext cx="4583113" cy="6858000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softEdge rad="63500"/>
          </a:effectLst>
        </p:spPr>
      </p:pic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2428860" y="357166"/>
            <a:ext cx="143193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no,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</a:t>
            </a:r>
            <a:r>
              <a:rPr lang="en-US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no,</a:t>
            </a:r>
            <a:endParaRPr lang="es-ES" b="1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691" name="Text Box 19"/>
          <p:cNvSpPr txBox="1">
            <a:spLocks noChangeArrowheads="1"/>
          </p:cNvSpPr>
          <p:nvPr/>
        </p:nvSpPr>
        <p:spPr bwMode="auto">
          <a:xfrm>
            <a:off x="3071802" y="1357298"/>
            <a:ext cx="36718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didn't want to hurt you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</a:t>
            </a:r>
            <a:r>
              <a:rPr lang="es-ES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quise herirte</a:t>
            </a:r>
          </a:p>
        </p:txBody>
      </p:sp>
      <p:sp>
        <p:nvSpPr>
          <p:cNvPr id="28692" name="Text Box 20"/>
          <p:cNvSpPr txBox="1">
            <a:spLocks noChangeArrowheads="1"/>
          </p:cNvSpPr>
          <p:nvPr/>
        </p:nvSpPr>
        <p:spPr bwMode="auto">
          <a:xfrm>
            <a:off x="4786314" y="3000372"/>
            <a:ext cx="40671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just a jealous guy</a:t>
            </a:r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soy un hombre celoso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8" grpId="0"/>
      <p:bldP spid="28691" grpId="0"/>
      <p:bldP spid="286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6" name="Picture 26" descr="438658616_6471098c3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0" name="Text Box 30"/>
          <p:cNvSpPr txBox="1">
            <a:spLocks noChangeArrowheads="1"/>
          </p:cNvSpPr>
          <p:nvPr/>
        </p:nvSpPr>
        <p:spPr bwMode="auto">
          <a:xfrm>
            <a:off x="2285984" y="2143116"/>
            <a:ext cx="56896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trying to catch your eyes</a:t>
            </a:r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66FF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estaba intentando atrapar tus ojos</a:t>
            </a:r>
            <a:r>
              <a:rPr lang="es-ES" b="1" dirty="0">
                <a:solidFill>
                  <a:srgbClr val="FF0066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escond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32788" name="Text Box 20"/>
          <p:cNvSpPr txBox="1">
            <a:spLocks noChangeArrowheads="1"/>
          </p:cNvSpPr>
          <p:nvPr/>
        </p:nvSpPr>
        <p:spPr bwMode="auto">
          <a:xfrm>
            <a:off x="1403350" y="260350"/>
            <a:ext cx="64801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Thought that you was trying to hide</a:t>
            </a:r>
            <a:r>
              <a:rPr lang="en-US" sz="2400" b="1" dirty="0"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Aunque tú intentabas esconderlos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6" name="Picture 10" descr="248350358_02f7e350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4535488" y="1628775"/>
            <a:ext cx="46085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swallowing my pain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estaba tragando mi dolor</a:t>
            </a: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250825" y="620713"/>
            <a:ext cx="45354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swallowing my pain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estaba tragando mi dolor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0" grpId="0"/>
      <p:bldP spid="348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Mis documentos\IMAGENES DE DESKTOP NEXUS\770030-800x600-Photos-room_com___detail1_Dont_leave_me_mother_by_mahira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9" name="Text Box 15"/>
          <p:cNvSpPr txBox="1">
            <a:spLocks noChangeArrowheads="1"/>
          </p:cNvSpPr>
          <p:nvPr/>
        </p:nvSpPr>
        <p:spPr bwMode="auto">
          <a:xfrm>
            <a:off x="1357291" y="642918"/>
            <a:ext cx="3714776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didn't mean to hurt you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quise herirte</a:t>
            </a:r>
          </a:p>
        </p:txBody>
      </p:sp>
      <p:sp>
        <p:nvSpPr>
          <p:cNvPr id="36880" name="Text Box 16"/>
          <p:cNvSpPr txBox="1">
            <a:spLocks noChangeArrowheads="1"/>
          </p:cNvSpPr>
          <p:nvPr/>
        </p:nvSpPr>
        <p:spPr bwMode="auto">
          <a:xfrm>
            <a:off x="4143372" y="1500174"/>
            <a:ext cx="450693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sorry that I made you cry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triste ya que te hice llorar </a:t>
            </a:r>
          </a:p>
        </p:txBody>
      </p:sp>
    </p:spTree>
  </p:cSld>
  <p:clrMapOvr>
    <a:masterClrMapping/>
  </p:clrMapOvr>
  <p:transition advClick="0" advTm="12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9" grpId="0"/>
      <p:bldP spid="3688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38928" name="Text Box 16"/>
          <p:cNvSpPr txBox="1">
            <a:spLocks noChangeArrowheads="1"/>
          </p:cNvSpPr>
          <p:nvPr/>
        </p:nvSpPr>
        <p:spPr bwMode="auto">
          <a:xfrm>
            <a:off x="6929454" y="1928802"/>
            <a:ext cx="194627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no,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no,</a:t>
            </a:r>
            <a:endParaRPr lang="es-ES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29" name="Text Box 17"/>
          <p:cNvSpPr txBox="1">
            <a:spLocks noChangeArrowheads="1"/>
          </p:cNvSpPr>
          <p:nvPr/>
        </p:nvSpPr>
        <p:spPr bwMode="auto">
          <a:xfrm>
            <a:off x="4929190" y="3000372"/>
            <a:ext cx="372587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didn't </a:t>
            </a: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want to hurt you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quise herirte</a:t>
            </a:r>
          </a:p>
        </p:txBody>
      </p:sp>
      <p:sp>
        <p:nvSpPr>
          <p:cNvPr id="38930" name="Text Box 18"/>
          <p:cNvSpPr txBox="1">
            <a:spLocks noChangeArrowheads="1"/>
          </p:cNvSpPr>
          <p:nvPr/>
        </p:nvSpPr>
        <p:spPr bwMode="auto">
          <a:xfrm>
            <a:off x="5072066" y="4143380"/>
            <a:ext cx="328138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just a jealous guy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soy un hombre celoso</a:t>
            </a:r>
          </a:p>
        </p:txBody>
      </p:sp>
      <p:sp>
        <p:nvSpPr>
          <p:cNvPr id="38931" name="Text Box 19"/>
          <p:cNvSpPr txBox="1">
            <a:spLocks noChangeArrowheads="1"/>
          </p:cNvSpPr>
          <p:nvPr/>
        </p:nvSpPr>
        <p:spPr bwMode="auto">
          <a:xfrm>
            <a:off x="5572132" y="5286388"/>
            <a:ext cx="23764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CC33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watch out!</a:t>
            </a:r>
            <a:r>
              <a:rPr lang="en-US" sz="2400" b="1" dirty="0">
                <a:solidFill>
                  <a:srgbClr val="FF0066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</a:t>
            </a:r>
            <a:r>
              <a:rPr lang="es-ES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¡Ten cuidado! </a:t>
            </a:r>
          </a:p>
        </p:txBody>
      </p:sp>
    </p:spTree>
  </p:cSld>
  <p:clrMapOvr>
    <a:masterClrMapping/>
  </p:clrMapOvr>
  <p:transition advClick="0" advTm="12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8" grpId="0"/>
      <p:bldP spid="38929" grpId="0"/>
      <p:bldP spid="38930" grpId="0"/>
      <p:bldP spid="389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7524750" y="6308725"/>
            <a:ext cx="955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 b="1">
                <a:solidFill>
                  <a:schemeClr val="bg1"/>
                </a:solidFill>
                <a:latin typeface="Comic Sans MS" pitchFamily="66" charset="0"/>
              </a:rPr>
              <a:t>Roberto</a:t>
            </a:r>
            <a:endParaRPr lang="es-ES" sz="160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40975" name="Text Box 15"/>
          <p:cNvSpPr txBox="1">
            <a:spLocks noChangeArrowheads="1"/>
          </p:cNvSpPr>
          <p:nvPr/>
        </p:nvSpPr>
        <p:spPr bwMode="auto">
          <a:xfrm>
            <a:off x="4643438" y="357166"/>
            <a:ext cx="40671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just a jealous guy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soy un hombre celoso</a:t>
            </a:r>
          </a:p>
        </p:txBody>
      </p:sp>
      <p:sp>
        <p:nvSpPr>
          <p:cNvPr id="40977" name="Text Box 17"/>
          <p:cNvSpPr txBox="1">
            <a:spLocks noChangeArrowheads="1"/>
          </p:cNvSpPr>
          <p:nvPr/>
        </p:nvSpPr>
        <p:spPr bwMode="auto">
          <a:xfrm>
            <a:off x="5357818" y="1785926"/>
            <a:ext cx="32400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 out babe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ten cuidado nena</a:t>
            </a:r>
            <a:r>
              <a:rPr lang="en-US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4714876" y="3071810"/>
            <a:ext cx="40671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I'm just a jealous guy</a:t>
            </a:r>
            <a:r>
              <a:rPr lang="en-US" sz="2400" b="1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soy un hombre celoso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6588125" y="6237288"/>
            <a:ext cx="22701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5" grpId="0"/>
      <p:bldP spid="40977" grpId="0"/>
      <p:bldP spid="40978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2304</TotalTime>
  <Words>416</Words>
  <Application>Microsoft Office PowerPoint</Application>
  <PresentationFormat>Presentación en pantalla (4:3)</PresentationFormat>
  <Paragraphs>74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TIPO CELOSO (1971)</dc:title>
  <cp:lastModifiedBy>Roberto</cp:lastModifiedBy>
  <cp:revision>170</cp:revision>
  <dcterms:created xsi:type="dcterms:W3CDTF">2007-05-01T02:36:46Z</dcterms:created>
  <dcterms:modified xsi:type="dcterms:W3CDTF">2013-03-19T18:20:07Z</dcterms:modified>
</cp:coreProperties>
</file>