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67" r:id="rId5"/>
    <p:sldId id="266" r:id="rId6"/>
    <p:sldId id="265" r:id="rId7"/>
    <p:sldId id="269" r:id="rId8"/>
    <p:sldId id="270" r:id="rId9"/>
    <p:sldId id="264" r:id="rId10"/>
    <p:sldId id="263" r:id="rId11"/>
    <p:sldId id="262" r:id="rId12"/>
    <p:sldId id="261" r:id="rId13"/>
    <p:sldId id="260" r:id="rId14"/>
    <p:sldId id="259" r:id="rId15"/>
    <p:sldId id="271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6E5910-9674-4F41-BFD7-A6171564314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A7DE2-E1A2-42F1-A958-93551B417845}" type="datetimeFigureOut">
              <a:rPr lang="es-ES" smtClean="0"/>
              <a:pPr/>
              <a:t>10/10/2012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2CB00-204F-4271-A9B4-8ACFCACD46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A3E65C-56F5-4E18-80A8-2C1B4FCC5DF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JPEG\738d783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-315416"/>
            <a:ext cx="6696744" cy="2016224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797152"/>
            <a:ext cx="1400175" cy="694556"/>
          </a:xfrm>
          <a:prstGeom prst="rect">
            <a:avLst/>
          </a:prstGeom>
          <a:noFill/>
        </p:spPr>
      </p:pic>
      <p:pic>
        <p:nvPicPr>
          <p:cNvPr id="1033" name="Picture 9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4869160"/>
            <a:ext cx="2619375" cy="597025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z4fbcc2055349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280" y="3284984"/>
            <a:ext cx="2201044" cy="720080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869160"/>
            <a:ext cx="1743075" cy="669032"/>
          </a:xfrm>
          <a:prstGeom prst="rect">
            <a:avLst/>
          </a:prstGeom>
          <a:noFill/>
        </p:spPr>
      </p:pic>
      <p:pic>
        <p:nvPicPr>
          <p:cNvPr id="1037" name="Picture 13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4869160"/>
            <a:ext cx="1368152" cy="648842"/>
          </a:xfrm>
          <a:prstGeom prst="rect">
            <a:avLst/>
          </a:prstGeom>
          <a:noFill/>
        </p:spPr>
      </p:pic>
      <p:pic>
        <p:nvPicPr>
          <p:cNvPr id="1040" name="Picture 16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55776" y="1484784"/>
            <a:ext cx="2587377" cy="792858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5536" y="1700808"/>
            <a:ext cx="847725" cy="942975"/>
          </a:xfrm>
          <a:prstGeom prst="rect">
            <a:avLst/>
          </a:prstGeom>
          <a:noFill/>
        </p:spPr>
      </p:pic>
      <p:pic>
        <p:nvPicPr>
          <p:cNvPr id="1042" name="Picture 18" descr="C:\Users\Usuario\Downloads\TEXTURAS\JPEG\papier17m7[1] (2)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5589240"/>
            <a:ext cx="9144000" cy="126876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0" y="5661248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atin typeface="Arial Black" pitchFamily="34" charset="0"/>
              </a:rPr>
              <a:t>Historias de </a:t>
            </a:r>
            <a:r>
              <a:rPr lang="es-ES" sz="2400" dirty="0" smtClean="0">
                <a:latin typeface="Arial Black" pitchFamily="34" charset="0"/>
              </a:rPr>
              <a:t>amor, Ojos </a:t>
            </a:r>
            <a:r>
              <a:rPr lang="es-ES" sz="2400" dirty="0">
                <a:latin typeface="Arial Black" pitchFamily="34" charset="0"/>
              </a:rPr>
              <a:t>que miran con </a:t>
            </a:r>
            <a:r>
              <a:rPr lang="es-ES" sz="2400" dirty="0" smtClean="0">
                <a:latin typeface="Arial Black" pitchFamily="34" charset="0"/>
              </a:rPr>
              <a:t>ilusión, Pasiones </a:t>
            </a:r>
            <a:r>
              <a:rPr lang="es-ES" sz="2400" dirty="0">
                <a:latin typeface="Arial Black" pitchFamily="34" charset="0"/>
              </a:rPr>
              <a:t>vividas entre los </a:t>
            </a:r>
            <a:r>
              <a:rPr lang="es-ES" sz="2400" dirty="0" smtClean="0">
                <a:latin typeface="Arial Black" pitchFamily="34" charset="0"/>
              </a:rPr>
              <a:t>dos, Imposibles </a:t>
            </a:r>
            <a:r>
              <a:rPr lang="es-ES" sz="2400" dirty="0">
                <a:latin typeface="Arial Black" pitchFamily="34" charset="0"/>
              </a:rPr>
              <a:t>de </a:t>
            </a:r>
            <a:r>
              <a:rPr lang="es-ES" sz="2400" dirty="0" smtClean="0">
                <a:latin typeface="Arial Black" pitchFamily="34" charset="0"/>
              </a:rPr>
              <a:t>borrar, Historias </a:t>
            </a:r>
            <a:r>
              <a:rPr lang="es-ES" sz="2400" dirty="0">
                <a:latin typeface="Arial Black" pitchFamily="34" charset="0"/>
              </a:rPr>
              <a:t>de amor</a:t>
            </a:r>
          </a:p>
          <a:p>
            <a:endParaRPr lang="es-ES" dirty="0"/>
          </a:p>
        </p:txBody>
      </p:sp>
      <p:pic>
        <p:nvPicPr>
          <p:cNvPr id="2" name="Picture 2" descr="C:\Users\Usuario\Downloads\imgOBK3[1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1008"/>
            <a:ext cx="1008459" cy="1008459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wheel spokes="1"/>
    <p:sndAc>
      <p:stSnd>
        <p:snd r:embed="rId2" name="OBK_2011_2OBK_3_Historias_De_Amo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14-4-2012\72087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2051" name="Picture 3" descr="C:\Users\Usuario\Downloads\TEXTURAS\JPEG\d8bb0e4c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atin typeface="Arial Black" pitchFamily="34" charset="0"/>
              </a:rPr>
              <a:t>Si pudiera </a:t>
            </a:r>
            <a:r>
              <a:rPr lang="es-ES" sz="2400" dirty="0" smtClean="0">
                <a:latin typeface="Arial Black" pitchFamily="34" charset="0"/>
              </a:rPr>
              <a:t>demostrar, Lo </a:t>
            </a:r>
            <a:r>
              <a:rPr lang="es-ES" sz="2400" dirty="0">
                <a:latin typeface="Arial Black" pitchFamily="34" charset="0"/>
              </a:rPr>
              <a:t>que siento de </a:t>
            </a:r>
            <a:r>
              <a:rPr lang="es-ES" sz="2400" dirty="0" smtClean="0">
                <a:latin typeface="Arial Black" pitchFamily="34" charset="0"/>
              </a:rPr>
              <a:t>verdad, Promesas </a:t>
            </a:r>
            <a:r>
              <a:rPr lang="es-ES" sz="2400" dirty="0">
                <a:latin typeface="Arial Black" pitchFamily="34" charset="0"/>
              </a:rPr>
              <a:t>sin realizar</a:t>
            </a:r>
            <a:r>
              <a:rPr lang="es-ES" sz="2400" dirty="0" smtClean="0">
                <a:latin typeface="Arial Black" pitchFamily="34" charset="0"/>
              </a:rPr>
              <a:t>.</a:t>
            </a:r>
            <a:endParaRPr lang="es-ES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14-4-2012\emleksze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73216"/>
          </a:xfrm>
          <a:prstGeom prst="rect">
            <a:avLst/>
          </a:prstGeom>
          <a:noFill/>
        </p:spPr>
      </p:pic>
      <p:pic>
        <p:nvPicPr>
          <p:cNvPr id="3076" name="Picture 4" descr="C:\Users\Usuario\Downloads\TEXTURAS\ESTRECHAS\banner4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73216"/>
            <a:ext cx="9144000" cy="148478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483768" y="5445224"/>
            <a:ext cx="475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atin typeface="Arial Black" pitchFamily="34" charset="0"/>
              </a:rPr>
              <a:t>No me digas nunca </a:t>
            </a:r>
            <a:r>
              <a:rPr lang="es-ES" sz="2400" dirty="0" smtClean="0">
                <a:latin typeface="Arial Black" pitchFamily="34" charset="0"/>
              </a:rPr>
              <a:t>más, Que </a:t>
            </a:r>
            <a:r>
              <a:rPr lang="es-ES" sz="2400" dirty="0">
                <a:latin typeface="Arial Black" pitchFamily="34" charset="0"/>
              </a:rPr>
              <a:t>es sencillo </a:t>
            </a:r>
            <a:r>
              <a:rPr lang="es-ES" sz="2400" dirty="0" smtClean="0">
                <a:latin typeface="Arial Black" pitchFamily="34" charset="0"/>
              </a:rPr>
              <a:t>olvidar, No </a:t>
            </a:r>
            <a:r>
              <a:rPr lang="es-ES" sz="2400" dirty="0">
                <a:latin typeface="Arial Black" pitchFamily="34" charset="0"/>
              </a:rPr>
              <a:t>puedo, no se mentir.</a:t>
            </a:r>
            <a:br>
              <a:rPr lang="es-ES" sz="2400" dirty="0">
                <a:latin typeface="Arial Black" pitchFamily="34" charset="0"/>
              </a:rPr>
            </a:br>
            <a:endParaRPr lang="es-ES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Usuario\Downloads\TEXTURAS\JPEG\aed9dbcbb2c1b7e499dac13e7a207aa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pic>
        <p:nvPicPr>
          <p:cNvPr id="2053" name="Picture 5" descr="C:\Users\Usuario\Downloads\JPEG\000002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Historias de amor, Ojos que miran con ilusión, Pasiones vividas entre los dos, Imposibles de borrar.</a:t>
            </a:r>
          </a:p>
        </p:txBody>
      </p:sp>
    </p:spTree>
  </p:cSld>
  <p:clrMapOvr>
    <a:masterClrMapping/>
  </p:clrMapOvr>
  <p:transition advTm="15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14-4-2012\71987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45224"/>
          </a:xfrm>
          <a:prstGeom prst="rect">
            <a:avLst/>
          </a:prstGeom>
          <a:noFill/>
        </p:spPr>
      </p:pic>
      <p:pic>
        <p:nvPicPr>
          <p:cNvPr id="5122" name="Picture 2" descr="C:\Users\Usuario\Downloads\14-4-2012\PNG MUJERES\12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60648"/>
            <a:ext cx="3672408" cy="2195513"/>
          </a:xfrm>
          <a:prstGeom prst="rect">
            <a:avLst/>
          </a:prstGeom>
          <a:noFill/>
        </p:spPr>
      </p:pic>
      <p:pic>
        <p:nvPicPr>
          <p:cNvPr id="5123" name="Picture 3" descr="C:\Users\Usuario\Documents\AWALPAPERS BONITOS\NIÑOS\2010092606440696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21950">
            <a:off x="3345248" y="3979811"/>
            <a:ext cx="1057376" cy="879980"/>
          </a:xfrm>
          <a:prstGeom prst="rect">
            <a:avLst/>
          </a:prstGeom>
          <a:noFill/>
        </p:spPr>
      </p:pic>
      <p:pic>
        <p:nvPicPr>
          <p:cNvPr id="5124" name="Picture 4" descr="C:\Users\Usuario\Downloads\TEXTURAS\JPEG\a77704ae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45224"/>
            <a:ext cx="9144000" cy="141277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Historias 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amor, Ojos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que miran con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ilusión, Pasiones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vividas entre los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dos, Imposibles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borrar, Historias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amor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3074" name="Picture 2" descr="C:\Users\Usuario\Documents\AWALPAPERS BONITOS\NIÑOS\cutebaby0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082023">
            <a:off x="5927451" y="3011674"/>
            <a:ext cx="1840149" cy="1313867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7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ownloads\TEXTURAS\texturas gifs\2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14-4-2012\MUJERES Y HOMBRES JEPG\1b1cfa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6146" name="Picture 2" descr="C:\Users\Usuario\Downloads\14-4-2012\PNG HOMBRES\92f0bc6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124744"/>
            <a:ext cx="2987824" cy="2602438"/>
          </a:xfrm>
          <a:prstGeom prst="rect">
            <a:avLst/>
          </a:prstGeom>
          <a:noFill/>
        </p:spPr>
      </p:pic>
      <p:pic>
        <p:nvPicPr>
          <p:cNvPr id="6151" name="Picture 7" descr="C:\Users\Usuario\Downloads\TEXTURAS\JPEG\motif1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atin typeface="Arial Black" pitchFamily="34" charset="0"/>
              </a:rPr>
              <a:t>Hoy me he vuelto a </a:t>
            </a:r>
            <a:r>
              <a:rPr lang="es-ES" sz="2400" dirty="0" smtClean="0">
                <a:latin typeface="Arial Black" pitchFamily="34" charset="0"/>
              </a:rPr>
              <a:t>despertar, Son </a:t>
            </a:r>
            <a:r>
              <a:rPr lang="es-ES" sz="2400" dirty="0">
                <a:latin typeface="Arial Black" pitchFamily="34" charset="0"/>
              </a:rPr>
              <a:t>tus besos algo </a:t>
            </a:r>
            <a:r>
              <a:rPr lang="es-ES" sz="2400" dirty="0" smtClean="0">
                <a:latin typeface="Arial Black" pitchFamily="34" charset="0"/>
              </a:rPr>
              <a:t>más, Te llevo, </a:t>
            </a:r>
            <a:r>
              <a:rPr lang="es-ES" sz="2400" dirty="0">
                <a:latin typeface="Arial Black" pitchFamily="34" charset="0"/>
              </a:rPr>
              <a:t>dentro de mí</a:t>
            </a:r>
            <a:r>
              <a:rPr lang="es-ES" sz="2400" dirty="0" smtClean="0">
                <a:latin typeface="Arial Black" pitchFamily="34" charset="0"/>
              </a:rPr>
              <a:t>.</a:t>
            </a:r>
            <a:endParaRPr lang="es-ES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C:\Users\Usuario\Downloads\TEXTURAS\JPEG\f9ed9e9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latin typeface="Arial Black" pitchFamily="34" charset="0"/>
              </a:rPr>
              <a:t>Tengo mucho que </a:t>
            </a:r>
            <a:r>
              <a:rPr lang="es-ES" sz="2400" dirty="0" smtClean="0">
                <a:latin typeface="Arial Black" pitchFamily="34" charset="0"/>
              </a:rPr>
              <a:t>decir, Oigo </a:t>
            </a:r>
            <a:r>
              <a:rPr lang="es-ES" sz="2400" dirty="0">
                <a:latin typeface="Arial Black" pitchFamily="34" charset="0"/>
              </a:rPr>
              <a:t>voces sin </a:t>
            </a:r>
            <a:r>
              <a:rPr lang="es-ES" sz="2400" dirty="0" smtClean="0">
                <a:latin typeface="Arial Black" pitchFamily="34" charset="0"/>
              </a:rPr>
              <a:t>razón, No sé, </a:t>
            </a:r>
            <a:r>
              <a:rPr lang="es-ES" sz="2400" dirty="0">
                <a:latin typeface="Arial Black" pitchFamily="34" charset="0"/>
              </a:rPr>
              <a:t>vivir sin tí</a:t>
            </a:r>
            <a:r>
              <a:rPr lang="es-ES" sz="2400" dirty="0" smtClean="0">
                <a:latin typeface="Arial Black" pitchFamily="34" charset="0"/>
              </a:rPr>
              <a:t>.</a:t>
            </a:r>
            <a:endParaRPr lang="es-ES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JPEG\JPEG NUEVOS\1z4fhw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pic>
        <p:nvPicPr>
          <p:cNvPr id="8194" name="Picture 2" descr="C:\Users\Usuario\Downloads\TEXTURAS\texturas gifs\1251305401_1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33864"/>
            <a:ext cx="9144000" cy="122413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915816" y="5657671"/>
            <a:ext cx="6228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Historias 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amor. Ojos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que miran con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ilusión, Pasiones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vividas entre los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dos, Imposibles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de borrar.</a:t>
            </a:r>
          </a:p>
        </p:txBody>
      </p:sp>
    </p:spTree>
  </p:cSld>
  <p:clrMapOvr>
    <a:masterClrMapping/>
  </p:clrMapOvr>
  <p:transition advTm="15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C:\Users\Usuario\Downloads\TEXTURAS\texturas gifs\1215608734_7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Historias 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amor, Ojos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que miran con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ilusión, Pasiones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vividas entre los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dos, Imposibles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borrar, Historias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amor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0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2" name="Picture 2" descr="C:\Users\Usuario\Downloads\TEXTURAS\ESTRECHAS\banner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05265"/>
            <a:ext cx="9144000" cy="105273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763688" y="5842337"/>
            <a:ext cx="7380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Historias de </a:t>
            </a:r>
            <a:r>
              <a:rPr lang="es-ES" sz="2000" dirty="0" smtClean="0">
                <a:latin typeface="Arial Black" pitchFamily="34" charset="0"/>
              </a:rPr>
              <a:t>amor, Ojos </a:t>
            </a:r>
            <a:r>
              <a:rPr lang="es-ES" sz="2000" dirty="0">
                <a:latin typeface="Arial Black" pitchFamily="34" charset="0"/>
              </a:rPr>
              <a:t>que miran con </a:t>
            </a:r>
            <a:r>
              <a:rPr lang="es-ES" sz="2000" dirty="0" smtClean="0">
                <a:latin typeface="Arial Black" pitchFamily="34" charset="0"/>
              </a:rPr>
              <a:t>ilusión, Pasiones </a:t>
            </a:r>
            <a:r>
              <a:rPr lang="es-ES" sz="2000" dirty="0">
                <a:latin typeface="Arial Black" pitchFamily="34" charset="0"/>
              </a:rPr>
              <a:t>vividas entre los </a:t>
            </a:r>
            <a:r>
              <a:rPr lang="es-ES" sz="2000" dirty="0" smtClean="0">
                <a:latin typeface="Arial Black" pitchFamily="34" charset="0"/>
              </a:rPr>
              <a:t>dos, Imposibles </a:t>
            </a:r>
            <a:r>
              <a:rPr lang="es-ES" sz="2000" dirty="0">
                <a:latin typeface="Arial Black" pitchFamily="34" charset="0"/>
              </a:rPr>
              <a:t>de </a:t>
            </a:r>
            <a:r>
              <a:rPr lang="es-ES" sz="2000" dirty="0" smtClean="0">
                <a:latin typeface="Arial Black" pitchFamily="34" charset="0"/>
              </a:rPr>
              <a:t>borrar, Historias </a:t>
            </a:r>
            <a:r>
              <a:rPr lang="es-ES" sz="2000" dirty="0">
                <a:latin typeface="Arial Black" pitchFamily="34" charset="0"/>
              </a:rPr>
              <a:t>de </a:t>
            </a:r>
            <a:r>
              <a:rPr lang="es-ES" sz="2000" dirty="0" smtClean="0">
                <a:latin typeface="Arial Black" pitchFamily="34" charset="0"/>
              </a:rPr>
              <a:t>amor</a:t>
            </a:r>
            <a:endParaRPr lang="es-E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8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14-4-2012\CORAZONES GIFS\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11267" name="Picture 3" descr="C:\Users\Usuario\Downloads\TEXTURAS\PNG\60ed838c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Imposibles 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borrar, Imposibles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olvidar, Historias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amor, Imposibles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borrar, Imposibles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de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olvidar, Historias 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de amor</a:t>
            </a:r>
          </a:p>
        </p:txBody>
      </p:sp>
    </p:spTree>
  </p:cSld>
  <p:clrMapOvr>
    <a:masterClrMapping/>
  </p:clrMapOvr>
  <p:transition advTm="28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284</Words>
  <Application>Microsoft Office PowerPoint</Application>
  <PresentationFormat>Presentación en pantalla (4:3)</PresentationFormat>
  <Paragraphs>39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2012-05-26T14:09:02Z</dcterms:created>
  <dcterms:modified xsi:type="dcterms:W3CDTF">2012-10-10T20:52:28Z</dcterms:modified>
</cp:coreProperties>
</file>