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2" r:id="rId5"/>
    <p:sldId id="261" r:id="rId6"/>
    <p:sldId id="260" r:id="rId7"/>
    <p:sldId id="259" r:id="rId8"/>
    <p:sldId id="266" r:id="rId9"/>
    <p:sldId id="265" r:id="rId10"/>
    <p:sldId id="268" r:id="rId11"/>
    <p:sldId id="267" r:id="rId12"/>
    <p:sldId id="269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0A5EBF-8B53-47DF-B3DB-FDA360ECD8A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6CF4A-083A-4315-9DCA-EF2AD100ADC2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33C21-F754-47C5-8D3B-D69B7A1EE6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A1DA3A-4757-407E-8C9B-DFD3D5FBD4A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CORAZONES GIFS\douceur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924944"/>
            <a:ext cx="5904656" cy="108012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5915025"/>
            <a:ext cx="847725" cy="942975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z4fda43a323edf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5661248"/>
            <a:ext cx="1352550" cy="525016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z4fda438417a7d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6165304"/>
            <a:ext cx="1704975" cy="54868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6c6ea9990b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6165304"/>
            <a:ext cx="1771650" cy="525016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99792" y="5661248"/>
            <a:ext cx="2876550" cy="525017"/>
          </a:xfrm>
          <a:prstGeom prst="rect">
            <a:avLst/>
          </a:prstGeom>
          <a:noFill/>
        </p:spPr>
      </p:pic>
      <p:pic>
        <p:nvPicPr>
          <p:cNvPr id="1035" name="Picture 11" descr="C:\Users\Usuario\Documents\CANCIONES TRATADAS Y PPS MIOS\Luis_Miguel-Sol,_Arena_Y_Mar_(CD_Single)-Frontal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64088" y="5470451"/>
            <a:ext cx="1387549" cy="1387549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2956" y="6021288"/>
            <a:ext cx="2201044" cy="638175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948264" y="0"/>
            <a:ext cx="1943100" cy="69269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  <p:sndAc>
      <p:stSnd>
        <p:snd r:embed="rId2" name="luis miguel - mis mejores boleros - historia de un am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81c2e8dd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MAMA\195c609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7200800" cy="5472608"/>
          </a:xfrm>
          <a:prstGeom prst="rect">
            <a:avLst/>
          </a:prstGeom>
          <a:noFill/>
        </p:spPr>
      </p:pic>
      <p:pic>
        <p:nvPicPr>
          <p:cNvPr id="2050" name="Picture 2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5508104"/>
            <a:ext cx="1152128" cy="864096"/>
          </a:xfrm>
          <a:prstGeom prst="rect">
            <a:avLst/>
          </a:prstGeom>
          <a:noFill/>
        </p:spPr>
      </p:pic>
      <p:pic>
        <p:nvPicPr>
          <p:cNvPr id="9" name="Picture 2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517232"/>
            <a:ext cx="1152128" cy="864096"/>
          </a:xfrm>
          <a:prstGeom prst="rect">
            <a:avLst/>
          </a:prstGeom>
          <a:noFill/>
        </p:spPr>
      </p:pic>
      <p:pic>
        <p:nvPicPr>
          <p:cNvPr id="10" name="Picture 2" descr="C:\Users\Usuario\Downloads\14-4-2012\Latas, tazas, bolsos, botellas, marcos gif y otros\0__10_kutyu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5445224"/>
            <a:ext cx="1152128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AMARILLO\abbef5c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2051" name="Picture 3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20688"/>
            <a:ext cx="1740383" cy="2664296"/>
          </a:xfrm>
          <a:prstGeom prst="rect">
            <a:avLst/>
          </a:prstGeom>
          <a:noFill/>
        </p:spPr>
      </p:pic>
      <p:pic>
        <p:nvPicPr>
          <p:cNvPr id="2052" name="Picture 4" descr="C:\Users\Usuario\Downloads\TEXTURAS\tEXTURAS ESTRECHAS GIFS\tinnad11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153646" y="1867643"/>
            <a:ext cx="836712" cy="9144001"/>
          </a:xfrm>
          <a:prstGeom prst="rect">
            <a:avLst/>
          </a:prstGeom>
          <a:noFill/>
        </p:spPr>
      </p:pic>
      <p:pic>
        <p:nvPicPr>
          <p:cNvPr id="2054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4149080"/>
            <a:ext cx="1247775" cy="1695450"/>
          </a:xfrm>
          <a:prstGeom prst="rect">
            <a:avLst/>
          </a:prstGeom>
          <a:noFill/>
        </p:spPr>
      </p:pic>
      <p:pic>
        <p:nvPicPr>
          <p:cNvPr id="2056" name="Picture 8" descr="C:\Users\Usuario\Downloads\14-4-2012\CORAZONES GIFS\crn94l5l[1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32656"/>
            <a:ext cx="2201738" cy="324036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Ya no estás más a mi lado, corazón, En el alma sólo tengo soledad, Y si ya no puedo verte, Porque Dios me hizo quererte, Para hacerme sufrir más.</a:t>
            </a:r>
          </a:p>
        </p:txBody>
      </p:sp>
    </p:spTree>
  </p:cSld>
  <p:clrMapOvr>
    <a:masterClrMapping/>
  </p:clrMapOvr>
  <p:transition advTm="2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ownloads\TEXTURAS\JPEG\3d_wallpaper_09_1024_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Usuario\Downloads\FIRMAS Y 3G\1322628401_7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587727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Siempre fuiste la razón de mi existir, Adorarte para mí, fue religión, Y en tus besos yo encontraba, El calor que me brindaba, El amor, y la pasión.</a:t>
            </a:r>
          </a:p>
        </p:txBody>
      </p:sp>
      <p:pic>
        <p:nvPicPr>
          <p:cNvPr id="6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149080"/>
            <a:ext cx="1247775" cy="1695450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CORAZONES GIFS\72815f5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4099" name="Picture 3" descr="C:\Users\Usuario\Downloads\TEXTURAS\tEXTURAS ESTRECHAS GIFS\0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547664" y="5805264"/>
            <a:ext cx="7596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 la historia de un amor, Como no hay otro igual, Que me hizo comprender, Todo el bien, todo el mal, Que le dio luz a mi vida,</a:t>
            </a:r>
          </a:p>
        </p:txBody>
      </p:sp>
    </p:spTree>
  </p:cSld>
  <p:clrMapOvr>
    <a:masterClrMapping/>
  </p:clrMapOvr>
  <p:transition advTm="18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309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C:\Users\Usuario\Downloads\TEXTURAS\tEXTURAS ESTRECHAS GIFS\tinnad1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297663" y="2011659"/>
            <a:ext cx="548680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30932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Apagándola después, hay qué vida tan oscura, Sin tu amor no viviré..</a:t>
            </a:r>
          </a:p>
        </p:txBody>
      </p:sp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14-4-2012\!cid_97C40E6F4A0D4018A25F58D214A245CB@NeusaPC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5123" name="Picture 3" descr="C:\Users\Usuario\Downloads\TEXTURAS\tEXTURAS ESTRECHAS GIFS\tinnad11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45634" y="1759631"/>
            <a:ext cx="1052736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0526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Siempre fuiste la razón de mi existir, Adorarte para mí, fue religión, Y en tus besos yo encontraba, El calor que me brindaba, El amor, y la pasión.</a:t>
            </a:r>
          </a:p>
        </p:txBody>
      </p:sp>
      <p:pic>
        <p:nvPicPr>
          <p:cNvPr id="5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92696"/>
            <a:ext cx="847914" cy="1152128"/>
          </a:xfrm>
          <a:prstGeom prst="rect">
            <a:avLst/>
          </a:prstGeom>
          <a:noFill/>
        </p:spPr>
      </p:pic>
      <p:pic>
        <p:nvPicPr>
          <p:cNvPr id="6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692696"/>
            <a:ext cx="847914" cy="1152128"/>
          </a:xfrm>
          <a:prstGeom prst="rect">
            <a:avLst/>
          </a:prstGeom>
          <a:noFill/>
        </p:spPr>
      </p:pic>
      <p:pic>
        <p:nvPicPr>
          <p:cNvPr id="7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692696"/>
            <a:ext cx="847914" cy="1152128"/>
          </a:xfrm>
          <a:prstGeom prst="rect">
            <a:avLst/>
          </a:prstGeom>
          <a:noFill/>
        </p:spPr>
      </p:pic>
      <p:pic>
        <p:nvPicPr>
          <p:cNvPr id="8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692696"/>
            <a:ext cx="847914" cy="1152128"/>
          </a:xfrm>
          <a:prstGeom prst="rect">
            <a:avLst/>
          </a:prstGeom>
          <a:noFill/>
        </p:spPr>
      </p:pic>
      <p:pic>
        <p:nvPicPr>
          <p:cNvPr id="9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692696"/>
            <a:ext cx="847914" cy="1152128"/>
          </a:xfrm>
          <a:prstGeom prst="rect">
            <a:avLst/>
          </a:prstGeom>
          <a:noFill/>
        </p:spPr>
      </p:pic>
      <p:pic>
        <p:nvPicPr>
          <p:cNvPr id="10" name="Picture 6" descr="C:\Users\Usuario\Downloads\14-4-2012\CORAZONES GIFS\ezustok2forog_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692696"/>
            <a:ext cx="847914" cy="1152128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Usuario\Downloads\14-4-2012\Latas, tazas, bolsos, botellas, marcos gif y otros\3ec5be8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805264"/>
            <a:ext cx="5904656" cy="836712"/>
          </a:xfrm>
          <a:prstGeom prst="rect">
            <a:avLst/>
          </a:prstGeom>
          <a:noFill/>
        </p:spPr>
      </p:pic>
      <p:pic>
        <p:nvPicPr>
          <p:cNvPr id="1026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326" y="4077072"/>
            <a:ext cx="1987674" cy="648072"/>
          </a:xfrm>
          <a:prstGeom prst="rect">
            <a:avLst/>
          </a:prstGeom>
          <a:noFill/>
        </p:spPr>
      </p:pic>
      <p:pic>
        <p:nvPicPr>
          <p:cNvPr id="5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326" y="5229200"/>
            <a:ext cx="1987674" cy="648072"/>
          </a:xfrm>
          <a:prstGeom prst="rect">
            <a:avLst/>
          </a:prstGeom>
          <a:noFill/>
        </p:spPr>
      </p:pic>
      <p:pic>
        <p:nvPicPr>
          <p:cNvPr id="7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229200"/>
            <a:ext cx="1987674" cy="648072"/>
          </a:xfrm>
          <a:prstGeom prst="rect">
            <a:avLst/>
          </a:prstGeom>
          <a:noFill/>
        </p:spPr>
      </p:pic>
      <p:pic>
        <p:nvPicPr>
          <p:cNvPr id="8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05064"/>
            <a:ext cx="1987674" cy="648072"/>
          </a:xfrm>
          <a:prstGeom prst="rect">
            <a:avLst/>
          </a:prstGeom>
          <a:noFill/>
        </p:spPr>
      </p:pic>
      <p:pic>
        <p:nvPicPr>
          <p:cNvPr id="9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780928"/>
            <a:ext cx="1987674" cy="648072"/>
          </a:xfrm>
          <a:prstGeom prst="rect">
            <a:avLst/>
          </a:prstGeom>
          <a:noFill/>
        </p:spPr>
      </p:pic>
      <p:pic>
        <p:nvPicPr>
          <p:cNvPr id="10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12776"/>
            <a:ext cx="1987674" cy="648072"/>
          </a:xfrm>
          <a:prstGeom prst="rect">
            <a:avLst/>
          </a:prstGeom>
          <a:noFill/>
        </p:spPr>
      </p:pic>
      <p:pic>
        <p:nvPicPr>
          <p:cNvPr id="11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1987674" cy="648072"/>
          </a:xfrm>
          <a:prstGeom prst="rect">
            <a:avLst/>
          </a:prstGeom>
          <a:noFill/>
        </p:spPr>
      </p:pic>
      <p:pic>
        <p:nvPicPr>
          <p:cNvPr id="12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326" y="476672"/>
            <a:ext cx="1987674" cy="648072"/>
          </a:xfrm>
          <a:prstGeom prst="rect">
            <a:avLst/>
          </a:prstGeom>
          <a:noFill/>
        </p:spPr>
      </p:pic>
      <p:pic>
        <p:nvPicPr>
          <p:cNvPr id="13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326" y="1628800"/>
            <a:ext cx="1987674" cy="648072"/>
          </a:xfrm>
          <a:prstGeom prst="rect">
            <a:avLst/>
          </a:prstGeom>
          <a:noFill/>
        </p:spPr>
      </p:pic>
      <p:pic>
        <p:nvPicPr>
          <p:cNvPr id="14" name="Picture 2" descr="C:\Users\Usuario\Downloads\NECESARIO PARA PPS\z4fb6c6daf23a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56326" y="2924944"/>
            <a:ext cx="1987674" cy="648072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Usuario\Downloads\SOLO MARCOS\6ea43ad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8196" name="Picture 4" descr="C:\Users\Usuario\Downloads\1c2b454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476672"/>
            <a:ext cx="7632848" cy="4968552"/>
          </a:xfrm>
          <a:prstGeom prst="rect">
            <a:avLst/>
          </a:prstGeom>
          <a:noFill/>
        </p:spPr>
      </p:pic>
      <p:pic>
        <p:nvPicPr>
          <p:cNvPr id="8198" name="Picture 6" descr="C:\Users\Usuario\Downloads\TEXTURAS\tEXTURAS ESTRECHAS GIFS\tinnad12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81638" y="1795635"/>
            <a:ext cx="980728" cy="9144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80526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 la historia de un amor, Como no hay otro igual, Que me hizo comprender, Todo el bien, todo el mal, Que le dio luz a mi vida, Apagándola después, Hay qué vida tan oscura, Sin tu amor no viviré.</a:t>
            </a:r>
          </a:p>
        </p:txBody>
      </p:sp>
    </p:spTree>
  </p:cSld>
  <p:clrMapOvr>
    <a:masterClrMapping/>
  </p:clrMapOvr>
  <p:transition advTm="34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Users\Usuario\Downloads\TEXTURAS\texturas gifs\c68f721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33256"/>
            <a:ext cx="9144000" cy="112474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805264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Siempre fuiste la razón de mi existir, Adorarte para mí, fue religión, Y en tus besos yo encontraba, El calor que me brindaba, El amor, y la, pasión.</a:t>
            </a:r>
          </a:p>
        </p:txBody>
      </p:sp>
      <p:pic>
        <p:nvPicPr>
          <p:cNvPr id="3074" name="Picture 2" descr="C:\Users\Usuario\Downloads\14-4-2012\MUJERES Y HOMBRES GIFS\6f952c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299</Words>
  <Application>Microsoft Office PowerPoint</Application>
  <PresentationFormat>Presentación en pantalla (4:3)</PresentationFormat>
  <Paragraphs>35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2012-06-15T21:55:26Z</dcterms:created>
  <dcterms:modified xsi:type="dcterms:W3CDTF">2012-09-30T11:17:34Z</dcterms:modified>
</cp:coreProperties>
</file>