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</p:sldMasterIdLst>
  <p:sldIdLst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  <p:sldId id="274" r:id="rId34"/>
    <p:sldId id="276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D0F47-E077-4C23-BEEB-147C19EB4FD8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331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6DA29-5BCB-403C-971D-33E97F4827D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757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27D6C-2B7C-4BE7-B565-4937884645E1}" type="slidenum">
              <a:rPr lang="es-ES_tradnl" altLang="fr-FR"/>
              <a:pPr/>
              <a:t>‹N°›</a:t>
            </a:fld>
            <a:endParaRPr lang="es-ES_tradnl" altLang="fr-FR"/>
          </a:p>
        </p:txBody>
      </p:sp>
    </p:spTree>
    <p:extLst>
      <p:ext uri="{BB962C8B-B14F-4D97-AF65-F5344CB8AC3E}">
        <p14:creationId xmlns:p14="http://schemas.microsoft.com/office/powerpoint/2010/main" val="4279796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4667B-85E1-4435-BA20-63FF638CC5DF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2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835150" y="908050"/>
            <a:ext cx="5834063" cy="1584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Monotype Corsiva"/>
              </a:rPr>
              <a:t>Hijo de la luna</a:t>
            </a:r>
          </a:p>
        </p:txBody>
      </p:sp>
      <p:pic>
        <p:nvPicPr>
          <p:cNvPr id="2054" name="Picture 6" descr="bleu_et_blan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101013" y="6237288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000000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2000">
    <p:sndAc>
      <p:stSnd>
        <p:snd r:embed="rId2" name="hijo de la lu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25538"/>
            <a:ext cx="6072187" cy="455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1152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152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8353425" cy="527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ijolun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247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ijolun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247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ijoluna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ijoluna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8763"/>
            <a:ext cx="9144000" cy="24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8027988" y="6237288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07375" cy="568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353425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0200"/>
            <a:ext cx="8353425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24863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8027988" y="6092825"/>
            <a:ext cx="441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8532813" y="6237288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323850" y="692150"/>
            <a:ext cx="4319588" cy="7921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 b="1" kern="10" spc="8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Monotype Corsiva"/>
              </a:rPr>
              <a:t>Hijo de la luna</a:t>
            </a:r>
          </a:p>
        </p:txBody>
      </p:sp>
      <p:sp>
        <p:nvSpPr>
          <p:cNvPr id="7177" name="WordArt 9"/>
          <p:cNvSpPr>
            <a:spLocks noChangeArrowheads="1" noChangeShapeType="1" noTextEdit="1"/>
          </p:cNvSpPr>
          <p:nvPr/>
        </p:nvSpPr>
        <p:spPr bwMode="auto">
          <a:xfrm>
            <a:off x="3995738" y="5661025"/>
            <a:ext cx="4319587" cy="609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 b="1" kern="10" spc="8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Monotype Corsiva"/>
              </a:rPr>
              <a:t>Fils de la lune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animBg="1"/>
      <p:bldP spid="71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6491288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1763"/>
            <a:ext cx="2916238" cy="291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16238" cy="291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0"/>
            <a:ext cx="2916237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33825"/>
            <a:ext cx="2843212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adre br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8224838" y="6208713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6600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8532813" y="6308725"/>
            <a:ext cx="441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Hijo_De_La_Luna_by_pedro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0350"/>
            <a:ext cx="5695950" cy="640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mob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215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mob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215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mob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mob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4625"/>
            <a:ext cx="91440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57200"/>
            <a:ext cx="5943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ercl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ercl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81750"/>
            <a:ext cx="9144000" cy="2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ercl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3143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ercl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6250"/>
            <a:ext cx="360362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8388350" y="6491288"/>
            <a:ext cx="441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Jos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188913"/>
            <a:ext cx="45815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slide0020_image0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287338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slide0020_image0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0"/>
            <a:ext cx="3159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slide0010_image02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172878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slide0010_image02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5825" y="1268413"/>
            <a:ext cx="19081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slide0009_image02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33375"/>
            <a:ext cx="32956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slide0001_image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6" name="Picture 6" descr="cadre vert d'e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mecanoSm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200900" cy="504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1984911769_small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23850" y="1125538"/>
            <a:ext cx="3268663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Tonto el que no entienda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Cuenta una leyenda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Que una hembra gitana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Conjuro la luna hasta el amanecer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Llorando pesia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Al llegar el dia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Desposar un clé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 sz="2000" b="1">
              <a:solidFill>
                <a:srgbClr val="FF6600"/>
              </a:solidFill>
              <a:latin typeface="Monotype Corsiva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« Tendras à tu hombre, piel morena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Desde el cielo hablo la luna llena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Peroà cambio quiero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El hijo primero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Que la engendres a el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Que quien su hijo inmola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Para no estar sola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6600"/>
                </a:solidFill>
                <a:latin typeface="Monotype Corsiva" pitchFamily="66" charset="0"/>
              </a:rPr>
              <a:t>Poco le iba a querere »</a:t>
            </a: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mecano_fotos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98525"/>
            <a:ext cx="8207375" cy="506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203575" y="6096000"/>
            <a:ext cx="17510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4400" b="1">
                <a:solidFill>
                  <a:srgbClr val="FFFFFF"/>
                </a:solidFill>
                <a:latin typeface="Monotype Corsiva" pitchFamily="66" charset="0"/>
              </a:rPr>
              <a:t>Mecano</a:t>
            </a:r>
          </a:p>
        </p:txBody>
      </p:sp>
      <p:pic>
        <p:nvPicPr>
          <p:cNvPr id="17414" name="Picture 6" descr="cadre d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cadre d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835342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7" name="Picture 5" descr="fond_ cer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339975" y="1412875"/>
            <a:ext cx="48371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Réalisation et conception Jos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419475" y="2133600"/>
            <a:ext cx="2416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Photos du net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987675" y="2708275"/>
            <a:ext cx="340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Montage photos Jos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411413" y="4005263"/>
            <a:ext cx="41735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Chanson: Hijo de la luna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3779838" y="5013325"/>
            <a:ext cx="1465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Mecano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211638" y="4508500"/>
            <a:ext cx="714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600" b="1">
                <a:solidFill>
                  <a:srgbClr val="FFFFFF"/>
                </a:solidFill>
                <a:latin typeface="Monotype Corsiva" pitchFamily="66" charset="0"/>
              </a:rPr>
              <a:t>par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7596188" y="6237288"/>
            <a:ext cx="1258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Juin 2009 jos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130</Words>
  <Application>Microsoft Office PowerPoint</Application>
  <PresentationFormat>Affichage à l'écran (4:3)</PresentationFormat>
  <Paragraphs>63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17</vt:i4>
      </vt:variant>
      <vt:variant>
        <vt:lpstr>Titres des diapositives</vt:lpstr>
      </vt:variant>
      <vt:variant>
        <vt:i4>18</vt:i4>
      </vt:variant>
    </vt:vector>
  </HeadingPairs>
  <TitlesOfParts>
    <vt:vector size="35" baseType="lpstr"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14_Modèle par défaut</vt:lpstr>
      <vt:lpstr>15_Modèle par défaut</vt:lpstr>
      <vt:lpstr>16_Modèle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3</cp:revision>
  <dcterms:created xsi:type="dcterms:W3CDTF">2013-12-26T08:30:02Z</dcterms:created>
  <dcterms:modified xsi:type="dcterms:W3CDTF">2013-12-26T08:49:00Z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