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5" r:id="rId3"/>
    <p:sldId id="265" r:id="rId4"/>
    <p:sldId id="290" r:id="rId5"/>
    <p:sldId id="279" r:id="rId6"/>
    <p:sldId id="291" r:id="rId7"/>
    <p:sldId id="278" r:id="rId8"/>
    <p:sldId id="292" r:id="rId9"/>
    <p:sldId id="277" r:id="rId10"/>
    <p:sldId id="293" r:id="rId11"/>
    <p:sldId id="276" r:id="rId12"/>
    <p:sldId id="294" r:id="rId13"/>
    <p:sldId id="275" r:id="rId14"/>
    <p:sldId id="295" r:id="rId15"/>
    <p:sldId id="274" r:id="rId16"/>
    <p:sldId id="296" r:id="rId17"/>
    <p:sldId id="273" r:id="rId18"/>
    <p:sldId id="297" r:id="rId19"/>
    <p:sldId id="272" r:id="rId20"/>
    <p:sldId id="298" r:id="rId21"/>
    <p:sldId id="271" r:id="rId22"/>
    <p:sldId id="299" r:id="rId23"/>
    <p:sldId id="270" r:id="rId24"/>
    <p:sldId id="300" r:id="rId25"/>
    <p:sldId id="269" r:id="rId26"/>
    <p:sldId id="301" r:id="rId27"/>
    <p:sldId id="268" r:id="rId28"/>
    <p:sldId id="302" r:id="rId29"/>
    <p:sldId id="267" r:id="rId30"/>
    <p:sldId id="303" r:id="rId31"/>
    <p:sldId id="266" r:id="rId32"/>
    <p:sldId id="304" r:id="rId33"/>
    <p:sldId id="264" r:id="rId34"/>
    <p:sldId id="305" r:id="rId35"/>
    <p:sldId id="263" r:id="rId36"/>
    <p:sldId id="306" r:id="rId37"/>
    <p:sldId id="262" r:id="rId38"/>
    <p:sldId id="307" r:id="rId39"/>
    <p:sldId id="309" r:id="rId40"/>
    <p:sldId id="310" r:id="rId41"/>
    <p:sldId id="311" r:id="rId42"/>
    <p:sldId id="312" r:id="rId43"/>
    <p:sldId id="289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Ep72+ssFVnsQqWmosAN+w==" hashData="IzYXFC5XS2pM9lipEex3Tnd/W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FB2B8-59A3-442D-B3EE-17FF78B77C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5CAE0-ADA3-43DB-9975-33E20EF81794}" type="datetimeFigureOut">
              <a:rPr lang="es-ES" smtClean="0"/>
              <a:pPr/>
              <a:t>10/03/2013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DABC6-638C-49E3-8A54-ADC622ABE8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72E90D-A4D4-46A9-A687-A4FDA637BA2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fotki.yandex.ru/users/lyram/view/489962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hyperlink" Target="http://fotki.yandex.ru/users/lyram/view/489961/?page=0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hyperlink" Target="http://fotki.yandex.ru/users/lyram/view/489960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12.gif"/><Relationship Id="rId4" Type="http://schemas.openxmlformats.org/officeDocument/2006/relationships/hyperlink" Target="http://fotki.yandex.ru/users/lyram/view/489959/?page=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fotki.yandex.ru/users/lyram/view/489958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15.gif"/><Relationship Id="rId4" Type="http://schemas.openxmlformats.org/officeDocument/2006/relationships/hyperlink" Target="http://fotki.yandex.ru/users/lyram/view/489957/?page=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hyperlink" Target="http://fotki.yandex.ru/users/lyram/view/489956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18.gif"/><Relationship Id="rId4" Type="http://schemas.openxmlformats.org/officeDocument/2006/relationships/hyperlink" Target="http://fotki.yandex.ru/users/lyram/view/489955/?page=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hyperlink" Target="http://fotki.yandex.ru/users/lyram/view/489954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21.gif"/><Relationship Id="rId4" Type="http://schemas.openxmlformats.org/officeDocument/2006/relationships/hyperlink" Target="http://fotki.yandex.ru/users/lyram/view/489953/?page=0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fotki.yandex.ru/users/lyram/view/489952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24.gif"/><Relationship Id="rId4" Type="http://schemas.openxmlformats.org/officeDocument/2006/relationships/hyperlink" Target="http://fotki.yandex.ru/users/lyram/view/489950/?page=0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hyperlink" Target="http://fotki.yandex.ru/users/lyram/view/489948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27.gif"/><Relationship Id="rId4" Type="http://schemas.openxmlformats.org/officeDocument/2006/relationships/hyperlink" Target="http://fotki.yandex.ru/users/lyram/view/489838/?page=0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hyperlink" Target="http://fotki.yandex.ru/users/lyram/view/489662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30.gif"/><Relationship Id="rId4" Type="http://schemas.openxmlformats.org/officeDocument/2006/relationships/hyperlink" Target="http://fotki.yandex.ru/users/lyram/view/489661/?page=0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hyperlink" Target="http://fotki.yandex.ru/users/lyram/view/489660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33.gif"/><Relationship Id="rId4" Type="http://schemas.openxmlformats.org/officeDocument/2006/relationships/hyperlink" Target="http://fotki.yandex.ru/users/lyram/view/489658/?page=0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hyperlink" Target="http://fotki.yandex.ru/users/lyram/view/489657/?page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36.gif"/><Relationship Id="rId4" Type="http://schemas.openxmlformats.org/officeDocument/2006/relationships/hyperlink" Target="http://fotki.yandex.ru/users/lyram/view/489656/?page=1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hyperlink" Target="http://fotki.yandex.ru/users/lyram/view/489655/?page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39.gif"/><Relationship Id="rId4" Type="http://schemas.openxmlformats.org/officeDocument/2006/relationships/hyperlink" Target="http://fotki.yandex.ru/users/lyram/view/489654/?page=1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fotki.yandex.ru/users/lyram/view/489647/?page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42.gif"/><Relationship Id="rId4" Type="http://schemas.openxmlformats.org/officeDocument/2006/relationships/hyperlink" Target="http://fotki.yandex.ru/users/lyram/view/489645/?page=1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hyperlink" Target="http://fotki.yandex.ru/users/lyram/view/489568/?page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44.jpeg"/><Relationship Id="rId4" Type="http://schemas.openxmlformats.org/officeDocument/2006/relationships/hyperlink" Target="http://fotki.yandex.ru/users/lyram/view/489042/?page=1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fotki.yandex.ru/users/lyram/view/489041/?page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47.jpeg"/><Relationship Id="rId4" Type="http://schemas.openxmlformats.org/officeDocument/2006/relationships/hyperlink" Target="http://fotki.yandex.ru/users/lyram/view/489040/?page=1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fotki.yandex.ru/users/lyram/view/489037/?page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50.jpeg"/><Relationship Id="rId4" Type="http://schemas.openxmlformats.org/officeDocument/2006/relationships/hyperlink" Target="http://fotki.yandex.ru/users/lyram/view/489036/?page=2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fotki.yandex.ru/users/lyram/view/489035/?page=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53.jpeg"/><Relationship Id="rId4" Type="http://schemas.openxmlformats.org/officeDocument/2006/relationships/hyperlink" Target="http://fotki.yandex.ru/users/lyram/view/489032/?page=2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hyperlink" Target="http://fotki.yandex.ru/users/lyram/view/341866/?page=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56.jpeg"/><Relationship Id="rId4" Type="http://schemas.openxmlformats.org/officeDocument/2006/relationships/hyperlink" Target="http://fotki.yandex.ru/users/lyram/view/341784/?page=2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fotki.yandex.ru/users/lyram/view/341783/?page=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59.jpeg"/><Relationship Id="rId4" Type="http://schemas.openxmlformats.org/officeDocument/2006/relationships/hyperlink" Target="http://fotki.yandex.ru/users/lyram/view/341772/?page=2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404664"/>
            <a:ext cx="2152650" cy="381001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836712"/>
            <a:ext cx="4486275" cy="885825"/>
          </a:xfrm>
          <a:prstGeom prst="rect">
            <a:avLst/>
          </a:prstGeom>
          <a:noFill/>
        </p:spPr>
      </p:pic>
      <p:pic>
        <p:nvPicPr>
          <p:cNvPr id="53254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4575" y="0"/>
            <a:ext cx="3019425" cy="504826"/>
          </a:xfrm>
          <a:prstGeom prst="rect">
            <a:avLst/>
          </a:prstGeom>
          <a:noFill/>
        </p:spPr>
      </p:pic>
      <p:pic>
        <p:nvPicPr>
          <p:cNvPr id="53258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5" y="6309320"/>
            <a:ext cx="3571875" cy="381001"/>
          </a:xfrm>
          <a:prstGeom prst="rect">
            <a:avLst/>
          </a:prstGeom>
          <a:noFill/>
        </p:spPr>
      </p:pic>
      <p:pic>
        <p:nvPicPr>
          <p:cNvPr id="53259" name="Picture 11" descr="C:\Users\Usuario\Downloads\ZNECESARIO PARA PPS\bb994251[1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599747"/>
            <a:ext cx="1761554" cy="125825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6106/42849905.58/0_779eb_17433b7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5364" name="Picture 4" descr="http://img-fotki.yandex.ru/get/6107/42849905.58/0_779ea_eb8e09c5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3\Gold (8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-fotki.yandex.ru/get/6107/42849905.58/0_779e9_a4208845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028" name="Picture 4" descr="http://img-fotki.yandex.ru/get/6206/42849905.58/0_779e8_c86f456d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-graphics__003183_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6207/42849905.58/0_779e7_cd8dd77f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2052" name="Picture 4" descr="http://img-fotki.yandex.ru/get/6206/42849905.58/0_779e6_1b8f90ce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-graphics_Girl_in_fire_011323_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-fotki.yandex.ru/get/6106/42849905.58/0_779e5_ecff7dd8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3076" name="Picture 4" descr="http://img-fotki.yandex.ru/get/6106/42849905.58/0_779e4_e65574f9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-graphics_I_am_a_human_006902_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-fotki.yandex.ru/get/6107/42849905.58/0_779e3_ac919237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100" name="Picture 4" descr="http://img-fotki.yandex.ru/get/6107/42849905.58/0_779e2_88ec6503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-graphics_Multi-coloured_balls_022148_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-fotki.yandex.ru/get/6206/42849905.58/0_779e1_e3345ede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124" name="Picture 4" descr="http://img-fotki.yandex.ru/get/6106/42849905.58/0_779e0_fb07db70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3" y="0"/>
            <a:ext cx="4644008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431540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248980" y="962980"/>
            <a:ext cx="6858000" cy="493204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-graphics_Palette_018794_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-fotki.yandex.ru/get/6207/42849905.58/0_779de_f58faf20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6148" name="Picture 4" descr="http://img-fotki.yandex.ru/get/6107/42849905.58/0_779dc_46bcb56e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4x768_705874_[www.ArtFile.ru]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g-fotki.yandex.ru/get/6206/42849905.58/0_7796e_9add17c0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7172" name="Picture 4" descr="http://img-fotki.yandex.ru/get/6207/42849905.58/0_778be_cdaf3570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4x768_705876_[www.ArtFile.ru]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-fotki.yandex.ru/get/6207/42849905.58/0_778bd_c481e939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8196" name="Picture 4" descr="http://img-fotki.yandex.ru/get/6106/42849905.58/0_778bb_66281961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4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6106/42849905.58/0_778ba_b106a51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9220" name="Picture 4" descr="http://img-fotki.yandex.ru/get/6206/42849905.58/0_778b9_42ee4e07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4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6106/42849905.58/0_778b8_6203aca2_X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10244" name="Picture 4" descr="http://img-fotki.yandex.ru/get/6106/42849905.58/0_778b7_ebf83ced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87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img-fotki.yandex.ru/get/6106/42849905.57/0_778b0_5ea32126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1270" name="Picture 6" descr="http://img-fotki.yandex.ru/get/6206/42849905.57/0_778ae_7a7488fa_L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69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6107/42849905.57/0_778ad_b81d5887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2292" name="Picture 4" descr="http://img-fotki.yandex.ru/get/6005/42849905.57/0_77653_8b8bfbe1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888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6206/42849905.57/0_77652_251af3ff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3316" name="Picture 4" descr="http://img-fotki.yandex.ru/get/6106/42849905.57/0_77651_100501be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642880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img-fotki.yandex.ru/get/6207/42849905.57/0_7764e_155368ab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4342" name="Picture 6" descr="http://img-fotki.yandex.ru/get/6005/42849905.57/0_7764d_746bb611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013266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6005/42849905.57/0_7764c_e368a359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6388" name="Picture 4" descr="http://img-fotki.yandex.ru/get/6106/42849905.57/0_77649_833aab2b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-hearts-wallpaper-1366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5505/lyram.4d/0_53a87_395b04b3_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7412" name="Picture 4" descr="http://img-fotki.yandex.ru/get/5007/lyram.4d/0_5371f_3dae8470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eative_Wallpaper__038222_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5603/lyram.4d/0_53718_80ebeb8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8436" name="Picture 4" descr="http://img-fotki.yandex.ru/get/4404/lyram.4d/0_53714_289b5a3e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vetnoy_gipnokot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ss-wallpaper-1366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lca-oboi-1366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shop_Blue_Roses_021180_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986213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6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60</Words>
  <Application>Microsoft Office PowerPoint</Application>
  <PresentationFormat>Presentación en pantalla (4:3)</PresentationFormat>
  <Paragraphs>28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2013-02-17T14:37:36Z</dcterms:created>
  <dcterms:modified xsi:type="dcterms:W3CDTF">2013-03-10T16:24:32Z</dcterms:modified>
</cp:coreProperties>
</file>