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6"/>
  </p:notesMasterIdLst>
  <p:sldIdLst>
    <p:sldId id="256" r:id="rId3"/>
    <p:sldId id="277" r:id="rId4"/>
    <p:sldId id="276" r:id="rId5"/>
    <p:sldId id="275" r:id="rId6"/>
    <p:sldId id="264" r:id="rId7"/>
    <p:sldId id="274" r:id="rId8"/>
    <p:sldId id="273" r:id="rId9"/>
    <p:sldId id="272" r:id="rId10"/>
    <p:sldId id="271" r:id="rId11"/>
    <p:sldId id="270" r:id="rId12"/>
    <p:sldId id="269" r:id="rId13"/>
    <p:sldId id="268" r:id="rId14"/>
    <p:sldId id="267" r:id="rId15"/>
    <p:sldId id="266" r:id="rId16"/>
    <p:sldId id="265" r:id="rId17"/>
    <p:sldId id="263" r:id="rId18"/>
    <p:sldId id="261" r:id="rId19"/>
    <p:sldId id="262" r:id="rId20"/>
    <p:sldId id="260" r:id="rId21"/>
    <p:sldId id="259" r:id="rId22"/>
    <p:sldId id="258" r:id="rId23"/>
    <p:sldId id="257" r:id="rId24"/>
    <p:sldId id="278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8B7032-3928-4ADF-A01A-96A8AFA2BF0E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9C0B2A-129C-420D-A4F3-91B5FC1BA1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9C0B2A-129C-420D-A4F3-91B5FC1BA120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9C0B2A-129C-420D-A4F3-91B5FC1BA120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86F24-740B-4D74-8010-0D0C20911975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5387-192B-4BD9-9FC2-157BC75CCB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86F24-740B-4D74-8010-0D0C20911975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5387-192B-4BD9-9FC2-157BC75CCB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86F24-740B-4D74-8010-0D0C20911975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5387-192B-4BD9-9FC2-157BC75CCB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86F24-740B-4D74-8010-0D0C20911975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5387-192B-4BD9-9FC2-157BC75CCB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86F24-740B-4D74-8010-0D0C20911975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5387-192B-4BD9-9FC2-157BC75CCB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86F24-740B-4D74-8010-0D0C20911975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5387-192B-4BD9-9FC2-157BC75CCB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86F24-740B-4D74-8010-0D0C20911975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5387-192B-4BD9-9FC2-157BC75CCB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86F24-740B-4D74-8010-0D0C20911975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5387-192B-4BD9-9FC2-157BC75CCB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86F24-740B-4D74-8010-0D0C20911975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5387-192B-4BD9-9FC2-157BC75CCB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86F24-740B-4D74-8010-0D0C20911975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5387-192B-4BD9-9FC2-157BC75CCB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86F24-740B-4D74-8010-0D0C20911975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5387-192B-4BD9-9FC2-157BC75CCB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1017E8-D10B-4CAE-BB96-ADE454C15C2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686F24-740B-4D74-8010-0D0C20911975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EF5387-192B-4BD9-9FC2-157BC75CCB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178AC8-CEA1-4794-A47B-5E04C784C644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Gold-01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27384"/>
            <a:ext cx="9144000" cy="691276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" y="0"/>
            <a:ext cx="514806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Canción:</a:t>
            </a:r>
            <a:r>
              <a:rPr lang="es-ES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s-ES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Herida de amor</a:t>
            </a:r>
          </a:p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Interprete:</a:t>
            </a:r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Tamara</a:t>
            </a:r>
          </a:p>
          <a:p>
            <a:pPr algn="ctr"/>
            <a:r>
              <a:rPr lang="es-ES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Imágenes:</a:t>
            </a:r>
            <a:r>
              <a:rPr lang="es-ES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s-ES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Google</a:t>
            </a:r>
            <a:endParaRPr lang="es-ES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6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43550" y="980728"/>
            <a:ext cx="3600450" cy="638175"/>
          </a:xfrm>
          <a:prstGeom prst="rect">
            <a:avLst/>
          </a:prstGeom>
          <a:noFill/>
        </p:spPr>
      </p:pic>
      <p:pic>
        <p:nvPicPr>
          <p:cNvPr id="7" name="Picture 6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31640" y="2204864"/>
            <a:ext cx="6192688" cy="1656184"/>
          </a:xfrm>
          <a:prstGeom prst="rect">
            <a:avLst/>
          </a:prstGeom>
          <a:noFill/>
        </p:spPr>
      </p:pic>
      <p:pic>
        <p:nvPicPr>
          <p:cNvPr id="8" name="Picture 2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568" y="5589240"/>
            <a:ext cx="847725" cy="942975"/>
          </a:xfrm>
          <a:prstGeom prst="rect">
            <a:avLst/>
          </a:prstGeom>
          <a:noFill/>
        </p:spPr>
      </p:pic>
      <p:pic>
        <p:nvPicPr>
          <p:cNvPr id="9" name="Picture 8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84168" y="5229200"/>
            <a:ext cx="2626990" cy="93687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  <p:sndAc>
      <p:stSnd>
        <p:snd r:embed="rId3" name="tamara castro - herida de amor(3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47e84a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85384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" y="5657671"/>
            <a:ext cx="914399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Herida de amor, desde que yo vi, </a:t>
            </a:r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Perdí la cabeza, se fue tras de ti,</a:t>
            </a:r>
            <a:r>
              <a:rPr lang="es-ES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es-ES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14-4-2012\MUJERES Y HOMBRES JEPG\130793c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0525"/>
            <a:ext cx="9144000" cy="689852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" y="5657671"/>
            <a:ext cx="914399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mas que una hoguera a sido un volcán, que encendió deseos que jamás sent</a:t>
            </a:r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í..</a:t>
            </a:r>
            <a:endParaRPr lang="es-ES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fa8608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5229200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Herida de amor, en una nube estoy, </a:t>
            </a:r>
          </a:p>
          <a:p>
            <a:pPr algn="ctr"/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Que sigue tus pasos, y hasta tapa el sol,</a:t>
            </a:r>
            <a:endParaRPr lang="es-ES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a6f5b8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4426565"/>
            <a:ext cx="8964488" cy="187743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Para ser tu sombra y no dejarte mas, </a:t>
            </a:r>
          </a:p>
          <a:p>
            <a:pPr algn="ctr"/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ni te das cuenta, que me encuentro aquí</a:t>
            </a:r>
            <a:endParaRPr lang="es-ES" sz="3600" b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es-ES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es-ES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3482a0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5445224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Herida de amor, y llena de dolor, </a:t>
            </a:r>
            <a:r>
              <a:rPr lang="es-ES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Pensando en ti siempre, y con  </a:t>
            </a:r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Quien estarás…</a:t>
            </a:r>
            <a:endParaRPr lang="es-ES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2b326b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5534561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se que mi mente se empezó a romper,</a:t>
            </a:r>
          </a:p>
          <a:p>
            <a:pPr algn="ctr"/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 tanto soñar si te voy a tener…</a:t>
            </a:r>
            <a:endParaRPr lang="es-ES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020309472169701537132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5157192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Herida de amor…. Contigo y sin ti…</a:t>
            </a:r>
          </a:p>
          <a:p>
            <a:pPr algn="ctr"/>
            <a:r>
              <a:rPr lang="es-ES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Herida de amor… Que has hecho de mi..</a:t>
            </a:r>
            <a:endParaRPr lang="es-ES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055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908720"/>
            <a:ext cx="6552728" cy="5256584"/>
          </a:xfrm>
          <a:prstGeom prst="rect">
            <a:avLst/>
          </a:prstGeom>
        </p:spPr>
      </p:pic>
      <p:pic>
        <p:nvPicPr>
          <p:cNvPr id="4" name="3 Imagen" descr="277f2878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5229200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Herida de amor empezaré a sangrar,</a:t>
            </a:r>
          </a:p>
          <a:p>
            <a:pPr algn="ctr"/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Mis lagrimas rojas teñirán el mar..</a:t>
            </a:r>
            <a:endParaRPr lang="es-ES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54895c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5411450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 se que tu nunca, me podrás amar..</a:t>
            </a:r>
          </a:p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Vivir esperando, es también  morir..</a:t>
            </a:r>
            <a:endParaRPr lang="es-ES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ssie-Wallpaper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1196752"/>
            <a:ext cx="3782194" cy="4536504"/>
          </a:xfrm>
          <a:prstGeom prst="rect">
            <a:avLst/>
          </a:prstGeom>
        </p:spPr>
      </p:pic>
      <p:pic>
        <p:nvPicPr>
          <p:cNvPr id="3" name="2 Imagen" descr="imagesCAOGDFW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12472" y="1988840"/>
            <a:ext cx="2411484" cy="3744416"/>
          </a:xfrm>
          <a:prstGeom prst="rect">
            <a:avLst/>
          </a:prstGeom>
        </p:spPr>
      </p:pic>
      <p:pic>
        <p:nvPicPr>
          <p:cNvPr id="4" name="3 Imagen" descr="cadre-rouge-bouloute[1]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8864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4725144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Herida de amor, sin una solución,</a:t>
            </a:r>
          </a:p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Partido en </a:t>
            </a:r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dos ya  </a:t>
            </a:r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tengo el corazón..</a:t>
            </a:r>
            <a:endParaRPr lang="es-ES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eur09-1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1640" y="1645775"/>
            <a:ext cx="3019772" cy="3295393"/>
          </a:xfrm>
          <a:prstGeom prst="rect">
            <a:avLst/>
          </a:prstGeom>
        </p:spPr>
      </p:pic>
      <p:pic>
        <p:nvPicPr>
          <p:cNvPr id="3" name="2 Imagen" descr="coeur09-1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1484784"/>
            <a:ext cx="2520280" cy="3312368"/>
          </a:xfrm>
          <a:prstGeom prst="rect">
            <a:avLst/>
          </a:prstGeom>
        </p:spPr>
      </p:pic>
      <p:pic>
        <p:nvPicPr>
          <p:cNvPr id="4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3212976"/>
            <a:ext cx="1114425" cy="381001"/>
          </a:xfrm>
          <a:prstGeom prst="rect">
            <a:avLst/>
          </a:prstGeom>
          <a:noFill/>
        </p:spPr>
      </p:pic>
      <p:pic>
        <p:nvPicPr>
          <p:cNvPr id="5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3068960"/>
            <a:ext cx="1114425" cy="381001"/>
          </a:xfrm>
          <a:prstGeom prst="rect">
            <a:avLst/>
          </a:prstGeom>
          <a:noFill/>
        </p:spPr>
      </p:pic>
      <p:pic>
        <p:nvPicPr>
          <p:cNvPr id="6" name="5 Imagen" descr="71251901[1]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" y="1"/>
            <a:ext cx="9143999" cy="6857999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4857452"/>
            <a:ext cx="9144000" cy="187743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  en cada mitad, tu nombre escrito está..</a:t>
            </a:r>
          </a:p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 mi </a:t>
            </a:r>
            <a:r>
              <a:rPr lang="es-ES" sz="36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unica</a:t>
            </a:r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amiga, es la soledad..</a:t>
            </a:r>
            <a:r>
              <a:rPr lang="es-ES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</a:p>
          <a:p>
            <a:pPr algn="ctr"/>
            <a:endParaRPr lang="es-ES" sz="4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emme-au-chapeau-passion-psp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" y="5157192"/>
            <a:ext cx="914399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Herida de amor, y llena de dolor, </a:t>
            </a:r>
          </a:p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Pensando en ti siempre, y con quien estarás..</a:t>
            </a:r>
            <a:endParaRPr lang="es-ES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jklkjlkjkj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56630"/>
            <a:ext cx="9144000" cy="691463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5534561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 sé que mi mente se , empezó a romper,</a:t>
            </a:r>
          </a:p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De tanto soñar si te  voy a tener…</a:t>
            </a:r>
            <a:endParaRPr lang="es-ES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rple%20oriente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5534561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Herida de amor…contigo y sin ti..herida </a:t>
            </a:r>
          </a:p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De amor…que has hecho de mi…</a:t>
            </a:r>
            <a:endParaRPr lang="es-ES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77847162_RgHVf-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4283968" y="4653136"/>
            <a:ext cx="4499992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6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MUSICA</a:t>
            </a:r>
            <a:endParaRPr lang="es-ES" sz="6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4" name="Picture 2" descr="C:\Users\Usuario\Downloads\14-4-2012\Latas, tazas, bolsos, botellas, marcos gif y otros\4fd6585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0"/>
            <a:ext cx="5256584" cy="4819991"/>
          </a:xfrm>
          <a:prstGeom prst="rect">
            <a:avLst/>
          </a:prstGeom>
          <a:noFill/>
        </p:spPr>
      </p:pic>
    </p:spTree>
  </p:cSld>
  <p:clrMapOvr>
    <a:masterClrMapping/>
  </p:clrMapOvr>
  <p:transition advTm="31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s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5473005"/>
            <a:ext cx="914400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Herida de amor, y llena de dolor, </a:t>
            </a:r>
            <a:r>
              <a:rPr lang="es-ES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Pensando en ti siempre y con quien estarás, y se que </a:t>
            </a:r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Mi mente se empezó a romper, de tanto </a:t>
            </a:r>
            <a:r>
              <a:rPr lang="es-ES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Soñar si te voy a tener…</a:t>
            </a:r>
            <a:endParaRPr lang="es-ES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riental-falls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5229200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Herida de amor.. Contigo y sin ti…</a:t>
            </a:r>
          </a:p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Herida de amor.. Que has hecho de mi…</a:t>
            </a:r>
            <a:endParaRPr lang="es-ES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17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4553" y="836712"/>
            <a:ext cx="6663791" cy="5040560"/>
          </a:xfrm>
          <a:prstGeom prst="rect">
            <a:avLst/>
          </a:prstGeom>
        </p:spPr>
      </p:pic>
      <p:pic>
        <p:nvPicPr>
          <p:cNvPr id="3" name="2 Imagen" descr="277f2878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3995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5301208"/>
            <a:ext cx="9143999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Herida de amor empezaré a sangrar, mis </a:t>
            </a:r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Lagrimas rojas, teñirán el mar, si se que  tu nunca me podrás amar, vivir esperando </a:t>
            </a:r>
            <a:r>
              <a:rPr lang="es-ES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Es también morir…</a:t>
            </a:r>
            <a:endParaRPr lang="es-ES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36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764704"/>
            <a:ext cx="2880320" cy="5472608"/>
          </a:xfrm>
          <a:prstGeom prst="rect">
            <a:avLst/>
          </a:prstGeom>
        </p:spPr>
      </p:pic>
      <p:pic>
        <p:nvPicPr>
          <p:cNvPr id="3" name="2 Imagen" descr="0036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764704"/>
            <a:ext cx="2880320" cy="5472608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771800" y="314096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TOMÁS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724128" y="314096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TOMÁS</a:t>
            </a:r>
            <a:endParaRPr lang="es-ES" b="1" dirty="0">
              <a:solidFill>
                <a:schemeClr val="bg1"/>
              </a:solidFill>
            </a:endParaRPr>
          </a:p>
        </p:txBody>
      </p:sp>
      <p:pic>
        <p:nvPicPr>
          <p:cNvPr id="6" name="5 Imagen" descr="fa56e4ec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3999" cy="6858001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5661248"/>
            <a:ext cx="914400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Herida de amor, sin una solución, partido </a:t>
            </a:r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En dos ya tengo el corazón, y en cada mitad  tu nombre escrito está, </a:t>
            </a:r>
            <a:endParaRPr lang="es-ES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riente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" y="5661248"/>
            <a:ext cx="9143999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 mi única amiga es la soledad.. Herida de </a:t>
            </a:r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Amor empezaré a sangrar, mis lagrimas </a:t>
            </a:r>
            <a:r>
              <a:rPr lang="es-ES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Rojas teñirán el mar…</a:t>
            </a:r>
            <a:endParaRPr lang="es-ES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3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b367e9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384"/>
            <a:ext cx="9143999" cy="688538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5301208"/>
            <a:ext cx="914400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Si se que tu nunca me podrás amar.. </a:t>
            </a:r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Vivir esperando, también es morir…Herida de amor sin </a:t>
            </a:r>
            <a:r>
              <a:rPr lang="es-ES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Solución, partido en dos </a:t>
            </a:r>
            <a:endParaRPr lang="es-ES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485</Words>
  <Application>Microsoft Office PowerPoint</Application>
  <PresentationFormat>Presentación en pantalla (4:3)</PresentationFormat>
  <Paragraphs>69</Paragraphs>
  <Slides>23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10</cp:revision>
  <dcterms:created xsi:type="dcterms:W3CDTF">2012-09-02T19:43:09Z</dcterms:created>
  <dcterms:modified xsi:type="dcterms:W3CDTF">2012-09-02T21:01:03Z</dcterms:modified>
</cp:coreProperties>
</file>