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  <p:sldMasterId id="2147483669" r:id="rId2"/>
  </p:sldMasterIdLst>
  <p:notesMasterIdLst>
    <p:notesMasterId r:id="rId18"/>
  </p:notesMasterIdLst>
  <p:sldIdLst>
    <p:sldId id="27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80" r:id="rId17"/>
  </p:sldIdLst>
  <p:sldSz cx="9144000" cy="6858000" type="screen4x3"/>
  <p:notesSz cx="6858000" cy="9144000"/>
  <p:defaultTextStyle>
    <a:defPPr>
      <a:defRPr lang="es-ES"/>
    </a:defPPr>
    <a:lvl1pPr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bul5evVTNLKNVkCaXHCnw" hashData="/8cz1ptYRHwQB1Suihsis1KN8M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00FF"/>
    <a:srgbClr val="660033"/>
    <a:srgbClr val="FFCC66"/>
    <a:srgbClr val="CC0000"/>
    <a:srgbClr val="FF0066"/>
    <a:srgbClr val="FF0000"/>
    <a:srgbClr val="FF505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 autoAdjust="0"/>
    <p:restoredTop sz="92010" autoAdjust="0"/>
  </p:normalViewPr>
  <p:slideViewPr>
    <p:cSldViewPr>
      <p:cViewPr varScale="1">
        <p:scale>
          <a:sx n="47" d="100"/>
          <a:sy n="47" d="100"/>
        </p:scale>
        <p:origin x="-61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effectLst/>
              </a:defRPr>
            </a:lvl1pPr>
          </a:lstStyle>
          <a:p>
            <a:endParaRPr lang="es-ES" dirty="0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ffectLst/>
              </a:defRPr>
            </a:lvl1pPr>
          </a:lstStyle>
          <a:p>
            <a:endParaRPr lang="es-ES" dirty="0"/>
          </a:p>
        </p:txBody>
      </p:sp>
      <p:sp>
        <p:nvSpPr>
          <p:cNvPr id="757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57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57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effectLst/>
              </a:defRPr>
            </a:lvl1pPr>
          </a:lstStyle>
          <a:p>
            <a:endParaRPr lang="es-ES" dirty="0"/>
          </a:p>
        </p:txBody>
      </p:sp>
      <p:sp>
        <p:nvSpPr>
          <p:cNvPr id="757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ffectLst/>
              </a:defRPr>
            </a:lvl1pPr>
          </a:lstStyle>
          <a:p>
            <a:fld id="{2E451057-FD55-4511-8D83-4BDF039543A1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F54CBD-941F-474D-B18E-5006D97E22A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FC6DA1-8FB0-42A6-ABD6-DF665D9128F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C371D-8BE3-43E9-B776-B641D7FDE39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F54D62-63D3-4820-A438-E318EAA7B8C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5A25E3-2137-4814-ABD5-E462951645B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44909E-DE2A-4AC0-AC10-3B3FD2741D6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3C15A2-D853-495B-A439-4200BD109B9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17BD82-71B7-47EC-96ED-BD468C758B0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BDC096-FA7D-4129-A8A5-B0AFF98941A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E2D7D6-C71B-4B9A-A042-B8002F5B708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02568-5EB1-4C49-807D-388E0068F74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738EC3-F2F2-4DD0-9A89-69CD026F140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effectLst/>
              </a:defRPr>
            </a:lvl1pPr>
          </a:lstStyle>
          <a:p>
            <a:endParaRPr lang="es-ES" dirty="0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/>
              </a:defRPr>
            </a:lvl1pPr>
          </a:lstStyle>
          <a:p>
            <a:endParaRPr lang="es-ES" dirty="0"/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/>
              </a:defRPr>
            </a:lvl1pPr>
          </a:lstStyle>
          <a:p>
            <a:fld id="{1B0F3573-BB45-4D6A-A674-A42844C6CFBE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6726AD7-7BE4-465E-9D73-C5D9AEDBBC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17" Type="http://schemas.openxmlformats.org/officeDocument/2006/relationships/image" Target="../media/image31.jpeg"/><Relationship Id="rId2" Type="http://schemas.openxmlformats.org/officeDocument/2006/relationships/image" Target="../media/image16.jpeg"/><Relationship Id="rId16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5" Type="http://schemas.openxmlformats.org/officeDocument/2006/relationships/image" Target="../media/image2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Relationship Id="rId1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026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6069" cy="6858000"/>
          </a:xfrm>
          <a:prstGeom prst="rect">
            <a:avLst/>
          </a:prstGeom>
          <a:noFill/>
        </p:spPr>
      </p:pic>
      <p:pic>
        <p:nvPicPr>
          <p:cNvPr id="17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8" y="0"/>
            <a:ext cx="9146068" cy="6857999"/>
          </a:xfrm>
          <a:prstGeom prst="rect">
            <a:avLst/>
          </a:prstGeom>
          <a:noFill/>
        </p:spPr>
      </p:pic>
      <p:pic>
        <p:nvPicPr>
          <p:cNvPr id="27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7" y="0"/>
            <a:ext cx="9146067" cy="6857999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>
            <a:off x="2071670" y="2428868"/>
            <a:ext cx="50720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Beatles</a:t>
            </a:r>
            <a:endParaRPr lang="en-US" sz="4000" dirty="0">
              <a:solidFill>
                <a:schemeClr val="bg1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2214546" y="3429000"/>
            <a:ext cx="4857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Helter Skelter</a:t>
            </a:r>
            <a:endParaRPr lang="en-US" sz="2400" dirty="0">
              <a:solidFill>
                <a:schemeClr val="bg1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3714744" y="3857628"/>
            <a:ext cx="19288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Descontrol</a:t>
            </a:r>
            <a:endParaRPr lang="en-US" sz="1600" dirty="0">
              <a:solidFill>
                <a:schemeClr val="bg1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4000496" y="4214818"/>
            <a:ext cx="12144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1968</a:t>
            </a:r>
            <a:endParaRPr lang="en-US" sz="1400" dirty="0">
              <a:solidFill>
                <a:schemeClr val="bg1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3357554" y="5072074"/>
            <a:ext cx="24288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Álbum Blanco</a:t>
            </a:r>
            <a:endParaRPr lang="en-US" sz="16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3857620" y="6000768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786710" y="550070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643834" y="5715016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8" descr="PkRU.gif (9741 bytes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5697156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9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100"/>
                            </p:stCondLst>
                            <p:childTnLst>
                              <p:par>
                                <p:cTn id="4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1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1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8" grpId="0"/>
      <p:bldP spid="29" grpId="0" animBg="1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www.walldesk.net/pdp/1024/16/03/Beatles/with-the-beatles-csg0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357158" y="500042"/>
            <a:ext cx="83534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I get to the bottom I go back to the top of the slide</a:t>
            </a:r>
            <a:r>
              <a:rPr lang="es-ES" b="1" dirty="0">
                <a:solidFill>
                  <a:srgbClr val="FF505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llego abajo vuelvo a  subirme a la cima del tobogán</a:t>
            </a: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1643042" y="1285860"/>
            <a:ext cx="604678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where I stop and I turn and I go for a ride</a:t>
            </a:r>
            <a:r>
              <a:rPr lang="es-ES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>
                <a:latin typeface="Comic Sans MS" pitchFamily="66" charset="0"/>
              </a:rPr>
              <a:t>                                                  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donde me detengo, giro y me lanzo</a:t>
            </a:r>
            <a:r>
              <a:rPr lang="es-ES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714348" y="2214554"/>
            <a:ext cx="77755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till I get to the bottom and I see you again yeah yeah</a:t>
            </a:r>
            <a:r>
              <a:rPr lang="es-ES" sz="2000" b="1" dirty="0">
                <a:solidFill>
                  <a:srgbClr val="FF505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hasta que llego abajo y te vuelvo a ver nuevamente, si, si</a:t>
            </a:r>
            <a:endParaRPr lang="es-ES" sz="2000" b="1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5857884" y="6286520"/>
            <a:ext cx="2857520" cy="26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es-ES" sz="1400" b="1" dirty="0">
                <a:solidFill>
                  <a:schemeClr val="bg1"/>
                </a:solidFill>
              </a:rPr>
              <a:t>La Caverna, Liverpool, 1961</a:t>
            </a:r>
          </a:p>
        </p:txBody>
      </p:sp>
    </p:spTree>
  </p:cSld>
  <p:clrMapOvr>
    <a:masterClrMapping/>
  </p:clrMapOvr>
  <p:transition advClick="0" advTm="17000">
    <p:sndAc>
      <p:stSnd>
        <p:snd r:embed="rId2" name="the beatles - the white album - helter skelt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7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7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3" grpId="0"/>
      <p:bldP spid="4114" grpId="0"/>
      <p:bldP spid="41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fc01.deviantart.com/fs10/i/2006/084/e/d/Beatles_Wallpaper_by_Winter_que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0" y="2928934"/>
            <a:ext cx="571504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3399"/>
                </a:solidFill>
                <a:latin typeface="Lucida Calligraphy" pitchFamily="66" charset="0"/>
              </a:rPr>
              <a:t>Do you, don´t you want me to love you?</a:t>
            </a:r>
            <a:r>
              <a:rPr lang="en-GB" sz="2000" b="1" dirty="0">
                <a:solidFill>
                  <a:srgbClr val="FF3399"/>
                </a:solidFill>
                <a:latin typeface="Comic Sans MS" pitchFamily="66" charset="0"/>
              </a:rPr>
              <a:t>           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Dime, ¿no quieres que te ame?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2879725" y="0"/>
            <a:ext cx="62642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 sz="2000" b="1" dirty="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GB" sz="2000" b="1" dirty="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GB" sz="2000" b="1" dirty="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GB" sz="2000" b="1" dirty="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eaLnBrk="1" hangingPunct="1">
              <a:spcBef>
                <a:spcPct val="20000"/>
              </a:spcBef>
            </a:pPr>
            <a:endParaRPr lang="es-ES" b="1" dirty="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s-ES" sz="2000" b="1" dirty="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-684213" y="0"/>
            <a:ext cx="4032251" cy="241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 sz="2000" b="1" dirty="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endParaRPr lang="en-GB" sz="2000" b="1" dirty="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endParaRPr lang="en-GB" sz="2000" b="1" dirty="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l"/>
            <a:endParaRPr lang="en-GB" sz="2000" b="1" dirty="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l"/>
            <a:endParaRPr lang="en-GB" b="1" dirty="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spcBef>
                <a:spcPct val="50000"/>
              </a:spcBef>
            </a:pPr>
            <a:endParaRPr lang="es-ES" dirty="0">
              <a:effectLst/>
            </a:endParaRP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0" y="4143380"/>
            <a:ext cx="642938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3399"/>
                </a:solidFill>
                <a:latin typeface="Lucida Calligraphy" pitchFamily="66" charset="0"/>
              </a:rPr>
              <a:t>I’m coming down fast but I’m miles above you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bajo rápido pero estoy mucho más arriba que tú</a:t>
            </a:r>
          </a:p>
        </p:txBody>
      </p: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1214414" y="5143512"/>
            <a:ext cx="331311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3399"/>
                </a:solidFill>
                <a:latin typeface="Lucida Calligraphy" pitchFamily="66" charset="0"/>
              </a:rPr>
              <a:t>tell me, tell me, tell me</a:t>
            </a:r>
            <a:r>
              <a:rPr lang="en-GB" sz="2000" b="1" dirty="0">
                <a:solidFill>
                  <a:srgbClr val="FF3399"/>
                </a:solidFill>
                <a:latin typeface="Comic Sans MS" pitchFamily="66" charset="0"/>
              </a:rPr>
              <a:t>     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Dime, dime, dime</a:t>
            </a:r>
            <a:endParaRPr lang="es-ES" sz="20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3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8" grpId="0"/>
      <p:bldP spid="15373" grpId="0"/>
      <p:bldP spid="1537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716463" y="5013325"/>
            <a:ext cx="8229600" cy="1143000"/>
          </a:xfrm>
        </p:spPr>
        <p:txBody>
          <a:bodyPr/>
          <a:lstStyle/>
          <a:p>
            <a:r>
              <a:rPr lang="en-GB" sz="2800" b="1" dirty="0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, </a:t>
            </a:r>
            <a:endParaRPr lang="en-GB" sz="2400" b="1" dirty="0">
              <a:solidFill>
                <a:srgbClr val="00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11266" name="Picture 2" descr="http://fc08.deviantart.com/fs28/f/2008/163/6/d/The_Beatles__by_naica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2500298" y="4714884"/>
            <a:ext cx="410210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Come on, tell me the answer</a:t>
            </a:r>
            <a:r>
              <a:rPr lang="en-GB" sz="2000" b="1" dirty="0">
                <a:solidFill>
                  <a:srgbClr val="00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GB" sz="2000" b="1" dirty="0">
                <a:solidFill>
                  <a:srgbClr val="00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           </a:t>
            </a:r>
            <a:r>
              <a:rPr lang="es-ES" b="1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Vamos, dame la respuest</a:t>
            </a:r>
            <a:r>
              <a:rPr lang="es-ES" b="1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1643042" y="5643578"/>
            <a:ext cx="607223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maybe a lover, but you ain’t no dancer</a:t>
            </a:r>
            <a:r>
              <a:rPr lang="en-GB" sz="2400" b="1" dirty="0">
                <a:solidFill>
                  <a:srgbClr val="00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</a:t>
            </a:r>
            <a:r>
              <a:rPr lang="es-ES" b="1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</a:t>
            </a:r>
            <a:r>
              <a:rPr lang="en-GB" b="1" dirty="0">
                <a:solidFill>
                  <a:srgbClr val="00FFFF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quizás seas un amante, pero no sabes bailar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  <p:bldP spid="174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eat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285720" y="1000108"/>
            <a:ext cx="208756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latin typeface="Lucida Calligraphy" pitchFamily="66" charset="0"/>
              </a:rPr>
              <a:t>Helter skelter</a:t>
            </a:r>
            <a:r>
              <a:rPr lang="en-GB" sz="2000" b="1" dirty="0">
                <a:solidFill>
                  <a:srgbClr val="FF0066"/>
                </a:solidFill>
                <a:effectLst/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chemeClr val="bg1"/>
                </a:solidFill>
                <a:latin typeface="Lucida Calligraphy" pitchFamily="66" charset="0"/>
              </a:rPr>
              <a:t>descontrol</a:t>
            </a:r>
            <a:endParaRPr lang="es-ES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714348" y="2143116"/>
            <a:ext cx="21605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latin typeface="Lucida Calligraphy" pitchFamily="66" charset="0"/>
              </a:rPr>
              <a:t>helter skelter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descontrol</a:t>
            </a:r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285720" y="3357562"/>
            <a:ext cx="20161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latin typeface="Lucida Calligraphy" pitchFamily="66" charset="0"/>
              </a:rPr>
              <a:t>helter skelter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descontrol</a:t>
            </a:r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1285852" y="4286256"/>
            <a:ext cx="12954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GB" sz="2000" b="1" dirty="0">
                <a:solidFill>
                  <a:srgbClr val="FF0000"/>
                </a:solidFill>
                <a:latin typeface="Lucida Calligraphy" pitchFamily="66" charset="0"/>
              </a:rPr>
              <a:t>yeah</a:t>
            </a: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si</a:t>
            </a:r>
          </a:p>
        </p:txBody>
      </p:sp>
    </p:spTree>
  </p:cSld>
  <p:clrMapOvr>
    <a:masterClrMapping/>
  </p:clrMapOvr>
  <p:transition advClick="0" advTm="16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2" grpId="0"/>
      <p:bldP spid="20493" grpId="0"/>
      <p:bldP spid="20494" grpId="0"/>
      <p:bldP spid="2049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0" y="6453188"/>
            <a:ext cx="9144000" cy="4598987"/>
          </a:xfrm>
        </p:spPr>
        <p:txBody>
          <a:bodyPr/>
          <a:lstStyle/>
          <a:p>
            <a:pPr>
              <a:buFontTx/>
              <a:buNone/>
            </a:pP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</a:t>
            </a:r>
          </a:p>
        </p:txBody>
      </p:sp>
      <p:pic>
        <p:nvPicPr>
          <p:cNvPr id="9219" name="Picture 3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1428728" y="2928934"/>
            <a:ext cx="685804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I’m coming down fast but don’t let me break you</a:t>
            </a:r>
            <a:r>
              <a:rPr lang="en-GB" sz="24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GB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</a:t>
            </a:r>
            <a:r>
              <a:rPr lang="es-ES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Bajo rápido, pero no dejes que te rompa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500034" y="428604"/>
            <a:ext cx="621510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Will you, won’t you want me to make you?</a:t>
            </a:r>
            <a:r>
              <a:rPr lang="en-GB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</a:t>
            </a:r>
            <a:r>
              <a:rPr lang="es-ES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Dime, ¿no quieres que te lo haga?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4" grpId="0"/>
      <p:bldP spid="225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ringgi.com/Beatles-Documente/WP-Beatles-1963C-768x1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1547813" y="4221163"/>
            <a:ext cx="64801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maybe a lover but you ain’t no dancer</a:t>
            </a:r>
            <a:r>
              <a:rPr lang="en-GB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GB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</a:t>
            </a:r>
            <a:r>
              <a:rPr lang="en-GB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quizás seas un amante, pero no sabes bailar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1908175" y="2997200"/>
            <a:ext cx="56880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 me, tell me, tell me the answer</a:t>
            </a:r>
            <a:r>
              <a:rPr lang="en-GB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Dime, dime, dime la respuesta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4" grpId="0"/>
      <p:bldP spid="245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beatlesnumber9.com/wall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1285852" y="2071678"/>
            <a:ext cx="18002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Look out!</a:t>
            </a:r>
            <a:r>
              <a:rPr lang="en-GB" sz="2000" b="1" dirty="0">
                <a:solidFill>
                  <a:srgbClr val="FF0066"/>
                </a:solidFill>
                <a:effectLst/>
                <a:latin typeface="Comic Sans MS" pitchFamily="66" charset="0"/>
              </a:rPr>
              <a:t>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¡cuidado!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3571868" y="2857496"/>
            <a:ext cx="20161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helter skelter</a:t>
            </a:r>
            <a:r>
              <a:rPr lang="en-GB" sz="2000" b="1" dirty="0">
                <a:solidFill>
                  <a:srgbClr val="FF0066"/>
                </a:solidFill>
                <a:effectLst/>
                <a:latin typeface="Comic Sans MS" pitchFamily="66" charset="0"/>
              </a:rPr>
              <a:t>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descontrol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1142976" y="3857628"/>
            <a:ext cx="20875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helter skelter</a:t>
            </a:r>
            <a:r>
              <a:rPr lang="en-GB" sz="2000" b="1" dirty="0">
                <a:solidFill>
                  <a:srgbClr val="FF0000"/>
                </a:solidFill>
                <a:effectLst/>
                <a:latin typeface="Lucida Calligraphy" pitchFamily="66" charset="0"/>
              </a:rPr>
              <a:t> </a:t>
            </a:r>
            <a:r>
              <a:rPr lang="en-GB" sz="2000" b="1" dirty="0">
                <a:solidFill>
                  <a:srgbClr val="FF0000"/>
                </a:solidFill>
                <a:effectLst/>
                <a:latin typeface="Comic Sans MS" pitchFamily="66" charset="0"/>
              </a:rPr>
              <a:t>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descontrol</a:t>
            </a: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3571868" y="4714884"/>
            <a:ext cx="20161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helter skelter</a:t>
            </a: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descontro</a:t>
            </a:r>
            <a:r>
              <a:rPr lang="es-ES" b="1" dirty="0">
                <a:solidFill>
                  <a:schemeClr val="bg1"/>
                </a:solidFill>
                <a:effectLst/>
                <a:latin typeface="Lucida Calligraphy" pitchFamily="66" charset="0"/>
              </a:rPr>
              <a:t>l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6" grpId="0"/>
      <p:bldP spid="27657" grpId="0"/>
      <p:bldP spid="27658" grpId="0"/>
      <p:bldP spid="2765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7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E1CAB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29706" name="Picture 10" descr="The-Beatles-Hey-Ju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0"/>
            <a:ext cx="7127875" cy="6899275"/>
          </a:xfrm>
          <a:prstGeom prst="rect">
            <a:avLst/>
          </a:prstGeom>
          <a:noFill/>
        </p:spPr>
      </p:pic>
      <p:pic>
        <p:nvPicPr>
          <p:cNvPr id="8" name="Picture 10" descr="The-Beatles-Hey-Ju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127875" cy="6899275"/>
          </a:xfrm>
          <a:prstGeom prst="rect">
            <a:avLst/>
          </a:prstGeom>
          <a:noFill/>
        </p:spPr>
      </p:pic>
      <p:pic>
        <p:nvPicPr>
          <p:cNvPr id="9" name="Picture 10" descr="The-Beatles-Hey-Ju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127875" cy="6899275"/>
          </a:xfrm>
          <a:prstGeom prst="rect">
            <a:avLst/>
          </a:prstGeom>
          <a:noFill/>
        </p:spPr>
      </p:pic>
      <p:pic>
        <p:nvPicPr>
          <p:cNvPr id="10" name="Picture 10" descr="The-Beatles-Hey-Ju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127875" cy="6899275"/>
          </a:xfrm>
          <a:prstGeom prst="rect">
            <a:avLst/>
          </a:prstGeom>
          <a:noFill/>
        </p:spPr>
      </p:pic>
      <p:pic>
        <p:nvPicPr>
          <p:cNvPr id="11" name="Picture 10" descr="The-Beatles-Hey-Ju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127875" cy="6899275"/>
          </a:xfrm>
          <a:prstGeom prst="rect">
            <a:avLst/>
          </a:prstGeom>
          <a:noFill/>
        </p:spPr>
      </p:pic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2268538" y="549275"/>
            <a:ext cx="16557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Look out!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¡cuidado!</a:t>
            </a: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3786182" y="500042"/>
            <a:ext cx="32400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400" b="1" dirty="0">
                <a:solidFill>
                  <a:srgbClr val="FF0066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 </a:t>
            </a: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‘</a:t>
            </a: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cause here she comes</a:t>
            </a:r>
            <a:r>
              <a:rPr lang="en-GB" sz="14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              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porque aquí ella llega</a:t>
            </a:r>
          </a:p>
        </p:txBody>
      </p:sp>
    </p:spTree>
  </p:cSld>
  <p:clrMapOvr>
    <a:masterClrMapping/>
  </p:clrMapOvr>
  <p:transition advClick="0" advTm="15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4" grpId="0"/>
      <p:bldP spid="2970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artescritorio.com/wp-content/uploads/2011/10/wallpaper-1000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1714480" y="5143512"/>
            <a:ext cx="5472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</a:t>
            </a:r>
            <a:r>
              <a:rPr lang="en-GB" sz="2000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 </a:t>
            </a: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stop and I turn and I go for ride</a:t>
            </a:r>
            <a:r>
              <a:rPr lang="en-GB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       </a:t>
            </a:r>
            <a:r>
              <a:rPr lang="en-GB" b="1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detengo, giro y me lanzo</a:t>
            </a:r>
            <a:endParaRPr lang="es-ES" b="1" dirty="0">
              <a:solidFill>
                <a:srgbClr val="FF33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785786" y="5929330"/>
            <a:ext cx="74882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I get to the bottom and I see you again, yeah yeah</a:t>
            </a:r>
            <a:r>
              <a:rPr lang="en-GB" b="1" dirty="0">
                <a:solidFill>
                  <a:srgbClr val="FF33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</a:t>
            </a:r>
            <a:r>
              <a:rPr lang="en-GB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</a:t>
            </a:r>
            <a:r>
              <a:rPr lang="es-ES" b="1" dirty="0" smtClean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llego abajo y te veo nuevamente, si, si</a:t>
            </a:r>
            <a:endParaRPr lang="es-ES" b="1" dirty="0">
              <a:solidFill>
                <a:srgbClr val="FF33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500034" y="2714620"/>
            <a:ext cx="835183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I get to the bottom I go back to the top of the slide </a:t>
            </a:r>
            <a:r>
              <a:rPr lang="es-ES" b="1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Cuando llego abajo vuelvo a subirme a la cima del tobogán</a:t>
            </a:r>
          </a:p>
        </p:txBody>
      </p:sp>
    </p:spTree>
  </p:cSld>
  <p:clrMapOvr>
    <a:masterClrMapping/>
  </p:clrMapOvr>
  <p:transition advClick="0" advTm="1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1" grpId="0"/>
      <p:bldP spid="31753" grpId="0"/>
      <p:bldP spid="317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6516688" y="6092825"/>
            <a:ext cx="2232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Caverna, 1961</a:t>
            </a:r>
            <a:r>
              <a: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pic>
        <p:nvPicPr>
          <p:cNvPr id="4098" name="Picture 2" descr="http://cbswxrt.files.wordpress.com/2010/03/beatles_1280-x9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1071538" y="428604"/>
            <a:ext cx="69135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Will you, won’t you want me to make you?  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Dime, ¿no quieres que te lo haga?</a:t>
            </a:r>
          </a:p>
        </p:txBody>
      </p:sp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857224" y="1285860"/>
            <a:ext cx="74898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I’m coming down fast but don’t let me break you</a:t>
            </a:r>
            <a:endParaRPr lang="en-GB" sz="2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Bajo rápido, pero no dejes que te rompa</a:t>
            </a:r>
            <a:endParaRPr lang="es-ES" dirty="0">
              <a:effectLst/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  <p:bldP spid="358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357158" y="3643314"/>
            <a:ext cx="521497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 me, tell me, tell me the answer</a:t>
            </a:r>
            <a:endParaRPr lang="en-GB" b="1" dirty="0">
              <a:solidFill>
                <a:srgbClr val="FF3399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  <a:p>
            <a:r>
              <a:rPr lang="es-ES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Dime, dime, dime la respuesta</a:t>
            </a:r>
            <a:endParaRPr lang="es-ES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2357422" y="4929198"/>
            <a:ext cx="611664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maybe a lover but you ain’t no dan</a:t>
            </a: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cer</a:t>
            </a:r>
            <a:endParaRPr lang="en-GB" b="1" dirty="0">
              <a:solidFill>
                <a:srgbClr val="FF3399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quizás seas un amante, pero no sabes bailar</a:t>
            </a:r>
          </a:p>
        </p:txBody>
      </p:sp>
    </p:spTree>
  </p:cSld>
  <p:clrMapOvr>
    <a:masterClrMapping/>
  </p:clrMapOvr>
  <p:transition advClick="0" advTm="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/>
      <p:bldP spid="3687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51" name="Rectangle 15" descr="Papel cart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39947" name="Picture 11" descr="Beat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2"/>
            <a:ext cx="4550135" cy="5786454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FF5050"/>
              </a:gs>
            </a:gsLst>
            <a:lin ang="5400000" scaled="1"/>
          </a:gradFill>
          <a:ln w="38100">
            <a:solidFill>
              <a:schemeClr val="accent2">
                <a:lumMod val="60000"/>
                <a:lumOff val="4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8" name="Picture 11" descr="Beat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593865" y="500042"/>
            <a:ext cx="4550135" cy="5786453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FF5050"/>
              </a:gs>
            </a:gsLst>
            <a:lin ang="5400000" scaled="1"/>
          </a:gradFill>
          <a:ln w="38100">
            <a:solidFill>
              <a:schemeClr val="accent2">
                <a:lumMod val="60000"/>
                <a:lumOff val="4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9953" name="Text Box 17"/>
          <p:cNvSpPr txBox="1">
            <a:spLocks noChangeArrowheads="1"/>
          </p:cNvSpPr>
          <p:nvPr/>
        </p:nvSpPr>
        <p:spPr bwMode="auto">
          <a:xfrm>
            <a:off x="1428728" y="1000108"/>
            <a:ext cx="18002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Look out!</a:t>
            </a:r>
            <a:r>
              <a:rPr lang="en-GB" sz="2000" b="1" dirty="0">
                <a:solidFill>
                  <a:srgbClr val="FF0066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¡cuidado!</a:t>
            </a:r>
          </a:p>
        </p:txBody>
      </p:sp>
      <p:sp>
        <p:nvSpPr>
          <p:cNvPr id="39954" name="Text Box 18"/>
          <p:cNvSpPr txBox="1">
            <a:spLocks noChangeArrowheads="1"/>
          </p:cNvSpPr>
          <p:nvPr/>
        </p:nvSpPr>
        <p:spPr bwMode="auto">
          <a:xfrm>
            <a:off x="6286512" y="928670"/>
            <a:ext cx="20161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helter skelter</a:t>
            </a:r>
            <a:r>
              <a:rPr lang="en-GB" sz="2000" b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descontro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</a:t>
            </a:r>
          </a:p>
        </p:txBody>
      </p:sp>
      <p:sp>
        <p:nvSpPr>
          <p:cNvPr id="39955" name="Text Box 19"/>
          <p:cNvSpPr txBox="1">
            <a:spLocks noChangeArrowheads="1"/>
          </p:cNvSpPr>
          <p:nvPr/>
        </p:nvSpPr>
        <p:spPr bwMode="auto">
          <a:xfrm>
            <a:off x="1571604" y="2500306"/>
            <a:ext cx="208756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helter skelter</a:t>
            </a:r>
            <a:r>
              <a:rPr lang="en-GB" sz="2000" b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descontrol</a:t>
            </a:r>
          </a:p>
        </p:txBody>
      </p:sp>
      <p:sp>
        <p:nvSpPr>
          <p:cNvPr id="39956" name="Text Box 20"/>
          <p:cNvSpPr txBox="1">
            <a:spLocks noChangeArrowheads="1"/>
          </p:cNvSpPr>
          <p:nvPr/>
        </p:nvSpPr>
        <p:spPr bwMode="auto">
          <a:xfrm>
            <a:off x="5572132" y="2500306"/>
            <a:ext cx="230346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helter skelter</a:t>
            </a:r>
            <a:r>
              <a:rPr lang="en-GB" sz="2000" b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descontrol</a:t>
            </a:r>
          </a:p>
        </p:txBody>
      </p:sp>
    </p:spTree>
  </p:cSld>
  <p:clrMapOvr>
    <a:masterClrMapping/>
  </p:clrMapOvr>
  <p:transition advClick="0" advTm="8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9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9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53" grpId="0"/>
      <p:bldP spid="39954" grpId="0"/>
      <p:bldP spid="39955" grpId="0"/>
      <p:bldP spid="399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beatlesnumber9.com/wall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72" name="Text Box 16"/>
          <p:cNvSpPr txBox="1">
            <a:spLocks noChangeArrowheads="1"/>
          </p:cNvSpPr>
          <p:nvPr/>
        </p:nvSpPr>
        <p:spPr bwMode="auto">
          <a:xfrm>
            <a:off x="2000232" y="5500702"/>
            <a:ext cx="20161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Yes she is   </a:t>
            </a:r>
            <a:r>
              <a:rPr lang="es-ES" b="1" dirty="0">
                <a:solidFill>
                  <a:schemeClr val="bg1"/>
                </a:solidFill>
                <a:effectLst/>
                <a:latin typeface="Comic Sans MS" pitchFamily="66" charset="0"/>
              </a:rPr>
              <a:t>Si, así es</a:t>
            </a:r>
          </a:p>
        </p:txBody>
      </p:sp>
      <p:sp>
        <p:nvSpPr>
          <p:cNvPr id="45071" name="Text Box 15"/>
          <p:cNvSpPr txBox="1">
            <a:spLocks noChangeArrowheads="1"/>
          </p:cNvSpPr>
          <p:nvPr/>
        </p:nvSpPr>
        <p:spPr bwMode="auto">
          <a:xfrm>
            <a:off x="571472" y="4786322"/>
            <a:ext cx="17272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Yes she is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>
                <a:solidFill>
                  <a:schemeClr val="bg1"/>
                </a:solidFill>
                <a:effectLst/>
                <a:latin typeface="Comic Sans MS" pitchFamily="66" charset="0"/>
              </a:rPr>
              <a:t>Si, así es</a:t>
            </a:r>
            <a:r>
              <a:rPr lang="es-ES" b="1" dirty="0">
                <a:solidFill>
                  <a:srgbClr val="9900FF"/>
                </a:solidFill>
                <a:effectLst/>
                <a:latin typeface="Comic Sans MS" pitchFamily="66" charset="0"/>
              </a:rPr>
              <a:t> </a:t>
            </a:r>
            <a:endParaRPr lang="es-ES" dirty="0">
              <a:effectLst/>
              <a:latin typeface="Comic Sans MS" pitchFamily="66" charset="0"/>
            </a:endParaRPr>
          </a:p>
        </p:txBody>
      </p:sp>
      <p:sp>
        <p:nvSpPr>
          <p:cNvPr id="45070" name="Text Box 14"/>
          <p:cNvSpPr txBox="1">
            <a:spLocks noChangeArrowheads="1"/>
          </p:cNvSpPr>
          <p:nvPr/>
        </p:nvSpPr>
        <p:spPr bwMode="auto">
          <a:xfrm>
            <a:off x="1571604" y="3714752"/>
            <a:ext cx="33115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She’s coming down fast</a:t>
            </a:r>
            <a:r>
              <a:rPr lang="en-GB" sz="2000" b="1" dirty="0">
                <a:solidFill>
                  <a:schemeClr val="bg1"/>
                </a:solidFill>
                <a:effectLst/>
                <a:latin typeface="Comic Sans MS" pitchFamily="66" charset="0"/>
              </a:rPr>
              <a:t> </a:t>
            </a:r>
            <a:r>
              <a:rPr lang="es-ES" b="1" dirty="0">
                <a:solidFill>
                  <a:schemeClr val="bg1"/>
                </a:solidFill>
                <a:effectLst/>
                <a:latin typeface="Comic Sans MS" pitchFamily="66" charset="0"/>
              </a:rPr>
              <a:t>Ella está bajando rápido</a:t>
            </a:r>
          </a:p>
        </p:txBody>
      </p:sp>
      <p:sp>
        <p:nvSpPr>
          <p:cNvPr id="45068" name="Text Box 12"/>
          <p:cNvSpPr txBox="1">
            <a:spLocks noChangeArrowheads="1"/>
          </p:cNvSpPr>
          <p:nvPr/>
        </p:nvSpPr>
        <p:spPr bwMode="auto">
          <a:xfrm>
            <a:off x="500034" y="2786058"/>
            <a:ext cx="33845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Look out! Helter Skelter</a:t>
            </a:r>
            <a:r>
              <a:rPr lang="en-GB" sz="1400" b="1" dirty="0">
                <a:solidFill>
                  <a:srgbClr val="FF0066"/>
                </a:solidFill>
                <a:effectLst/>
                <a:latin typeface="Comic Sans MS" pitchFamily="66" charset="0"/>
              </a:rPr>
              <a:t> </a:t>
            </a:r>
            <a:r>
              <a:rPr lang="es-ES" b="1" dirty="0">
                <a:solidFill>
                  <a:schemeClr val="bg1"/>
                </a:solidFill>
                <a:effectLst/>
                <a:latin typeface="Comic Sans MS" pitchFamily="66" charset="0"/>
              </a:rPr>
              <a:t>¡Cuidado! Descontrol</a:t>
            </a:r>
            <a:endParaRPr lang="es-ES" dirty="0"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pic>
        <p:nvPicPr>
          <p:cNvPr id="2050" name="Picture 2" descr="http://fc03.deviantart.net/fs49/f/2009/218/e/e/Beatles_by_calirock8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10" name="Picture 2" descr="http://fc03.deviantart.net/fs49/f/2009/218/e/e/Beatles_by_calirock8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2053" name="Picture 5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13" name="Picture 5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055" name="Picture 7" descr="http://anfluque.files.wordpress.com/2010/12/beatles_wallpaper_3_by_thejaspe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5" name="Picture 7" descr="http://anfluque.files.wordpress.com/2010/12/beatles_wallpaper_3_by_thejaspe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057" name="Picture 9" descr="http://www.beatleslane.com/wallpapers/wallpaper-beatleslane003-102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7" name="Picture 9" descr="http://www.beatleslane.com/wallpapers/wallpaper-beatleslane003-102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9" name="Picture 11" descr="http://i74.photobucket.com/albums/i263/myspaceye/bandwallpapers/beatles/the-beatles-artwork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" y="1"/>
            <a:ext cx="9143998" cy="6857999"/>
          </a:xfrm>
          <a:prstGeom prst="rect">
            <a:avLst/>
          </a:prstGeom>
          <a:noFill/>
        </p:spPr>
      </p:pic>
      <p:pic>
        <p:nvPicPr>
          <p:cNvPr id="19" name="Picture 11" descr="http://i74.photobucket.com/albums/i263/myspaceye/bandwallpapers/beatles/the-beatles-artwork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2061" name="Picture 13" descr="http://i74.photobucket.com/albums/i263/myspaceye/bandwallpapers/beatles/the-beatles-picture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1" name="Picture 13" descr="http://i74.photobucket.com/albums/i263/myspaceye/bandwallpapers/beatles/the-beatles-picture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2063" name="Picture 15" descr="http://www.wallpaper4me.com/images/wallpapers/youngbeatles-260876.jpe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3" name="Picture 15" descr="http://www.wallpaper4me.com/images/wallpapers/youngbeatles-260876.jpe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065" name="Picture 17" descr="http://beatlesnumber9.com/wall1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5" name="Picture 17" descr="http://beatlesnumber9.com/wall1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-2"/>
            <a:ext cx="9144001" cy="6858001"/>
          </a:xfrm>
          <a:prstGeom prst="rect">
            <a:avLst/>
          </a:prstGeom>
          <a:noFill/>
        </p:spPr>
      </p:pic>
      <p:pic>
        <p:nvPicPr>
          <p:cNvPr id="2067" name="Picture 19" descr="http://beatlesnumber9.com/wall6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27" name="Picture 19" descr="http://beatlesnumber9.com/wall6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2069" name="Picture 21" descr="loadin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2"/>
            <a:ext cx="5257800" cy="6857998"/>
          </a:xfrm>
          <a:prstGeom prst="rect">
            <a:avLst/>
          </a:prstGeom>
          <a:noFill/>
        </p:spPr>
      </p:pic>
      <p:pic>
        <p:nvPicPr>
          <p:cNvPr id="2071" name="Picture 23" descr="loadin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251436" y="0"/>
            <a:ext cx="3892563" cy="6858000"/>
          </a:xfrm>
          <a:prstGeom prst="rect">
            <a:avLst/>
          </a:prstGeom>
          <a:noFill/>
        </p:spPr>
      </p:pic>
      <p:pic>
        <p:nvPicPr>
          <p:cNvPr id="36" name="Picture 23" descr="loadin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251438" y="0"/>
            <a:ext cx="3892562" cy="6858000"/>
          </a:xfrm>
          <a:prstGeom prst="rect">
            <a:avLst/>
          </a:prstGeom>
          <a:noFill/>
        </p:spPr>
      </p:pic>
      <p:pic>
        <p:nvPicPr>
          <p:cNvPr id="35" name="Picture 21" descr="loadin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-7"/>
            <a:ext cx="5257799" cy="6858005"/>
          </a:xfrm>
          <a:prstGeom prst="rect">
            <a:avLst/>
          </a:prstGeom>
          <a:noFill/>
        </p:spPr>
      </p:pic>
      <p:pic>
        <p:nvPicPr>
          <p:cNvPr id="2076" name="Picture 28" descr="loadi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-1"/>
            <a:ext cx="9143999" cy="6858000"/>
          </a:xfrm>
          <a:prstGeom prst="rect">
            <a:avLst/>
          </a:prstGeom>
          <a:noFill/>
        </p:spPr>
      </p:pic>
      <p:pic>
        <p:nvPicPr>
          <p:cNvPr id="38" name="Picture 28" descr="loadi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2078" name="Picture 30" descr="Beatles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" name="Picture 30" descr="Beatles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" y="3"/>
            <a:ext cx="9143998" cy="6857997"/>
          </a:xfrm>
          <a:prstGeom prst="rect">
            <a:avLst/>
          </a:prstGeom>
          <a:noFill/>
        </p:spPr>
      </p:pic>
      <p:pic>
        <p:nvPicPr>
          <p:cNvPr id="42" name="Picture 2" descr="loadin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3998" cy="6857999"/>
          </a:xfrm>
          <a:prstGeom prst="rect">
            <a:avLst/>
          </a:prstGeom>
          <a:noFill/>
        </p:spPr>
      </p:pic>
      <p:pic>
        <p:nvPicPr>
          <p:cNvPr id="43" name="Picture 2" descr="loadin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  <p:pic>
        <p:nvPicPr>
          <p:cNvPr id="2080" name="Picture 32" descr="Beatles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3"/>
            <a:ext cx="9143999" cy="6857997"/>
          </a:xfrm>
          <a:prstGeom prst="rect">
            <a:avLst/>
          </a:prstGeom>
          <a:noFill/>
        </p:spPr>
      </p:pic>
      <p:sp>
        <p:nvSpPr>
          <p:cNvPr id="39" name="38 CuadroTexto"/>
          <p:cNvSpPr txBox="1"/>
          <p:nvPr/>
        </p:nvSpPr>
        <p:spPr>
          <a:xfrm>
            <a:off x="357158" y="5929330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i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 salir hasta que aparezca la diapositiva de MIS PPS</a:t>
            </a:r>
            <a:endParaRPr lang="en-US" sz="1400" b="1" i="1" dirty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" name="Picture 32" descr="Beatles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4714876" y="6000768"/>
            <a:ext cx="172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 dirty="0">
                <a:solidFill>
                  <a:srgbClr val="FF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</a:t>
            </a:r>
            <a:r>
              <a:rPr lang="es-ES" sz="1400" b="1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Roberto</a:t>
            </a:r>
            <a:endParaRPr lang="es-ES" sz="1400" b="1" dirty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8" name="47 CuadroTexto"/>
          <p:cNvSpPr txBox="1"/>
          <p:nvPr/>
        </p:nvSpPr>
        <p:spPr>
          <a:xfrm>
            <a:off x="428596" y="2214554"/>
            <a:ext cx="46434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  <a:latin typeface="Lucida Calligraphy" pitchFamily="66" charset="0"/>
              </a:rPr>
              <a:t>I've got blisters on my fingers </a:t>
            </a:r>
            <a:r>
              <a:rPr lang="es-ES" b="1" dirty="0" smtClean="0">
                <a:solidFill>
                  <a:schemeClr val="bg1"/>
                </a:solidFill>
                <a:latin typeface="Lucida Calligraphy" pitchFamily="66" charset="0"/>
              </a:rPr>
              <a:t>tengo ampollas en mis dedos</a:t>
            </a:r>
            <a:endParaRPr lang="es-ES" sz="20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5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5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700"/>
                            </p:stCondLst>
                            <p:childTnLst>
                              <p:par>
                                <p:cTn id="27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200"/>
                            </p:stCondLst>
                            <p:childTnLst>
                              <p:par>
                                <p:cTn id="34" presetID="5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700"/>
                            </p:stCondLst>
                            <p:childTnLst>
                              <p:par>
                                <p:cTn id="42" presetID="5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925" decel="100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1925" decel="100000"/>
                                        <p:tgtEl>
                                          <p:spTgt spid="20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1925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1925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200"/>
                            </p:stCondLst>
                            <p:childTnLst>
                              <p:par>
                                <p:cTn id="56" presetID="21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8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700"/>
                            </p:stCondLst>
                            <p:childTnLst>
                              <p:par>
                                <p:cTn id="63" presetID="14" presetClass="entr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5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200"/>
                            </p:stCondLst>
                            <p:childTnLst>
                              <p:par>
                                <p:cTn id="71" presetID="1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5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3700"/>
                            </p:stCondLst>
                            <p:childTnLst>
                              <p:par>
                                <p:cTn id="81" presetID="8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3" dur="5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9" presetClass="entr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200"/>
                            </p:stCondLst>
                            <p:childTnLst>
                              <p:par>
                                <p:cTn id="9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2200"/>
                            </p:stCondLst>
                            <p:childTnLst>
                              <p:par>
                                <p:cTn id="96" presetID="3" presetClass="entr" presetSubtype="1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2700"/>
                            </p:stCondLst>
                            <p:childTnLst>
                              <p:par>
                                <p:cTn id="103" presetID="8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5" dur="5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9200"/>
                            </p:stCondLst>
                            <p:childTnLst>
                              <p:par>
                                <p:cTn id="110" presetID="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83700"/>
                            </p:stCondLst>
                            <p:childTnLst>
                              <p:par>
                                <p:cTn id="125" presetID="18" presetClass="entr" presetSubtype="9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7" dur="5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90200"/>
                            </p:stCondLst>
                            <p:childTnLst>
                              <p:par>
                                <p:cTn id="132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96700"/>
                            </p:stCondLst>
                            <p:childTnLst>
                              <p:par>
                                <p:cTn id="139" presetID="5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03200"/>
                            </p:stCondLst>
                            <p:childTnLst>
                              <p:par>
                                <p:cTn id="147" presetID="18" presetClass="entr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9" dur="50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2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097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14500"/>
                            </p:stCondLst>
                            <p:childTnLst>
                              <p:par>
                                <p:cTn id="158" presetID="63" presetClass="path" presetSubtype="0" accel="50000" decel="5000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9462 -0.00254 L 0.3151 -0.00254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17500"/>
                            </p:stCondLst>
                            <p:childTnLst>
                              <p:par>
                                <p:cTn id="161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62" dur="2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2" grpId="0"/>
      <p:bldP spid="45071" grpId="0"/>
      <p:bldP spid="45070" grpId="0"/>
      <p:bldP spid="45068" grpId="0"/>
      <p:bldP spid="39" grpId="0"/>
      <p:bldP spid="45063" grpId="0"/>
      <p:bldP spid="45063" grpId="1"/>
      <p:bldP spid="45063" grpId="2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2248</TotalTime>
  <Words>574</Words>
  <Application>Microsoft Office PowerPoint</Application>
  <PresentationFormat>Presentación en pantalla (4:3)</PresentationFormat>
  <Paragraphs>93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Diseño predeterminado</vt:lpstr>
      <vt:lpstr>1_Diseño predeterminado</vt:lpstr>
      <vt:lpstr>Diapositiva 1</vt:lpstr>
      <vt:lpstr>Diapositiva 2</vt:lpstr>
      <vt:lpstr>Diapositiva 3</vt:lpstr>
      <vt:lpstr>, 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BEATLES</dc:title>
  <cp:lastModifiedBy>Roberto</cp:lastModifiedBy>
  <cp:revision>150</cp:revision>
  <dcterms:created xsi:type="dcterms:W3CDTF">2007-02-24T07:28:18Z</dcterms:created>
  <dcterms:modified xsi:type="dcterms:W3CDTF">2013-01-29T18:06:18Z</dcterms:modified>
</cp:coreProperties>
</file>